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61" r:id="rId4"/>
    <p:sldId id="268" r:id="rId5"/>
    <p:sldId id="257" r:id="rId6"/>
    <p:sldId id="264" r:id="rId7"/>
    <p:sldId id="266" r:id="rId8"/>
    <p:sldId id="267" r:id="rId9"/>
    <p:sldId id="269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423"/>
    <a:srgbClr val="223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 showGuides="1">
      <p:cViewPr>
        <p:scale>
          <a:sx n="93" d="100"/>
          <a:sy n="93" d="100"/>
        </p:scale>
        <p:origin x="75" y="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6" Type="http://schemas.openxmlformats.org/officeDocument/2006/relationships/image" Target="../media/image19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6" Type="http://schemas.openxmlformats.org/officeDocument/2006/relationships/image" Target="../media/image19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943D43-6615-49A8-B710-2495DB65CF1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7B0B22E-1467-4D20-A0B7-9CC47DF3B4BB}">
      <dgm:prSet/>
      <dgm:spPr/>
      <dgm:t>
        <a:bodyPr/>
        <a:lstStyle/>
        <a:p>
          <a:r>
            <a:rPr lang="pl-PL" b="0"/>
            <a:t>CSRD- Corporate Sustainability Reporting Directive</a:t>
          </a:r>
          <a:endParaRPr lang="en-GB"/>
        </a:p>
      </dgm:t>
    </dgm:pt>
    <dgm:pt modelId="{04FABCA8-5227-4C39-A3A5-BCC368885C0F}" type="parTrans" cxnId="{7E7EDFE7-4F05-441D-B713-F195EB742435}">
      <dgm:prSet/>
      <dgm:spPr/>
      <dgm:t>
        <a:bodyPr/>
        <a:lstStyle/>
        <a:p>
          <a:endParaRPr lang="en-GB"/>
        </a:p>
      </dgm:t>
    </dgm:pt>
    <dgm:pt modelId="{F4E8A1D7-768B-4A46-8370-605655151AAF}" type="sibTrans" cxnId="{7E7EDFE7-4F05-441D-B713-F195EB742435}">
      <dgm:prSet/>
      <dgm:spPr/>
      <dgm:t>
        <a:bodyPr/>
        <a:lstStyle/>
        <a:p>
          <a:endParaRPr lang="en-GB"/>
        </a:p>
      </dgm:t>
    </dgm:pt>
    <dgm:pt modelId="{2994FC49-E588-479E-8768-B812CA165890}">
      <dgm:prSet/>
      <dgm:spPr/>
      <dgm:t>
        <a:bodyPr/>
        <a:lstStyle/>
        <a:p>
          <a:r>
            <a:rPr lang="pl-PL" b="0"/>
            <a:t>ESRS – European Sustainability Reporting Standards</a:t>
          </a:r>
          <a:endParaRPr lang="en-GB"/>
        </a:p>
      </dgm:t>
    </dgm:pt>
    <dgm:pt modelId="{E7C34104-79BD-4E87-BF33-1545FAB7704A}" type="parTrans" cxnId="{9526554E-6C3F-40FC-83EA-1A586C68F73D}">
      <dgm:prSet/>
      <dgm:spPr/>
      <dgm:t>
        <a:bodyPr/>
        <a:lstStyle/>
        <a:p>
          <a:endParaRPr lang="en-GB"/>
        </a:p>
      </dgm:t>
    </dgm:pt>
    <dgm:pt modelId="{84D59CA1-FA61-4114-8C44-B521E264E152}" type="sibTrans" cxnId="{9526554E-6C3F-40FC-83EA-1A586C68F73D}">
      <dgm:prSet/>
      <dgm:spPr/>
      <dgm:t>
        <a:bodyPr/>
        <a:lstStyle/>
        <a:p>
          <a:endParaRPr lang="en-GB"/>
        </a:p>
      </dgm:t>
    </dgm:pt>
    <dgm:pt modelId="{CC5B8C2C-E0B4-4622-A62B-2DE956AB3492}">
      <dgm:prSet/>
      <dgm:spPr/>
      <dgm:t>
        <a:bodyPr/>
        <a:lstStyle/>
        <a:p>
          <a:r>
            <a:rPr lang="pl-PL" b="0"/>
            <a:t>Unijna Taksonomia działalności zrównoważonych środowiskowo</a:t>
          </a:r>
          <a:endParaRPr lang="en-GB"/>
        </a:p>
      </dgm:t>
    </dgm:pt>
    <dgm:pt modelId="{188F1B0B-6F21-44E4-B4C9-73F686B5917D}" type="parTrans" cxnId="{19FC0A7A-3C11-4065-A643-C99FEB23457A}">
      <dgm:prSet/>
      <dgm:spPr/>
      <dgm:t>
        <a:bodyPr/>
        <a:lstStyle/>
        <a:p>
          <a:endParaRPr lang="en-GB"/>
        </a:p>
      </dgm:t>
    </dgm:pt>
    <dgm:pt modelId="{30F04D54-8DD9-4600-AA64-D7711916240E}" type="sibTrans" cxnId="{19FC0A7A-3C11-4065-A643-C99FEB23457A}">
      <dgm:prSet/>
      <dgm:spPr/>
      <dgm:t>
        <a:bodyPr/>
        <a:lstStyle/>
        <a:p>
          <a:endParaRPr lang="en-GB"/>
        </a:p>
      </dgm:t>
    </dgm:pt>
    <dgm:pt modelId="{539C04E7-F596-4AF8-95F1-74969C7D15A2}">
      <dgm:prSet/>
      <dgm:spPr/>
      <dgm:t>
        <a:bodyPr/>
        <a:lstStyle/>
        <a:p>
          <a:r>
            <a:rPr lang="pl-PL" b="0" dirty="0"/>
            <a:t>Mechanizm EU ETS II</a:t>
          </a:r>
          <a:endParaRPr lang="en-GB" dirty="0"/>
        </a:p>
      </dgm:t>
    </dgm:pt>
    <dgm:pt modelId="{E063A072-6CE7-4797-A4AD-9AFE8F6BE8C3}" type="parTrans" cxnId="{CC424DF8-C686-46F3-B28A-0F57D3F76854}">
      <dgm:prSet/>
      <dgm:spPr/>
      <dgm:t>
        <a:bodyPr/>
        <a:lstStyle/>
        <a:p>
          <a:endParaRPr lang="en-GB"/>
        </a:p>
      </dgm:t>
    </dgm:pt>
    <dgm:pt modelId="{E66A040B-402A-4FBA-BFBE-BFF0E99C6812}" type="sibTrans" cxnId="{CC424DF8-C686-46F3-B28A-0F57D3F76854}">
      <dgm:prSet/>
      <dgm:spPr/>
      <dgm:t>
        <a:bodyPr/>
        <a:lstStyle/>
        <a:p>
          <a:endParaRPr lang="en-GB"/>
        </a:p>
      </dgm:t>
    </dgm:pt>
    <dgm:pt modelId="{3F90E836-E88E-4DF0-B066-49C7461F25A3}">
      <dgm:prSet/>
      <dgm:spPr/>
      <dgm:t>
        <a:bodyPr/>
        <a:lstStyle/>
        <a:p>
          <a:r>
            <a:rPr lang="pl-PL" b="0"/>
            <a:t>CSDDD – Corporate Sustainability Due Diligence Directive</a:t>
          </a:r>
          <a:endParaRPr lang="en-GB"/>
        </a:p>
      </dgm:t>
    </dgm:pt>
    <dgm:pt modelId="{ABDA0B9B-7682-42D3-9D43-355340755480}" type="parTrans" cxnId="{311CC1CB-C59A-4622-8F19-BEAF92E58FBB}">
      <dgm:prSet/>
      <dgm:spPr/>
      <dgm:t>
        <a:bodyPr/>
        <a:lstStyle/>
        <a:p>
          <a:endParaRPr lang="en-GB"/>
        </a:p>
      </dgm:t>
    </dgm:pt>
    <dgm:pt modelId="{145698E4-FC12-490D-AA71-4C9F676C2466}" type="sibTrans" cxnId="{311CC1CB-C59A-4622-8F19-BEAF92E58FBB}">
      <dgm:prSet/>
      <dgm:spPr/>
      <dgm:t>
        <a:bodyPr/>
        <a:lstStyle/>
        <a:p>
          <a:endParaRPr lang="en-GB"/>
        </a:p>
      </dgm:t>
    </dgm:pt>
    <dgm:pt modelId="{95395639-0DE4-41AA-8940-F881330C6DAD}">
      <dgm:prSet/>
      <dgm:spPr/>
      <dgm:t>
        <a:bodyPr/>
        <a:lstStyle/>
        <a:p>
          <a:r>
            <a:rPr lang="pl-PL" b="0"/>
            <a:t>CBAM – Carbon Border Adjustment Mechanism</a:t>
          </a:r>
          <a:endParaRPr lang="en-GB"/>
        </a:p>
      </dgm:t>
    </dgm:pt>
    <dgm:pt modelId="{B1511164-5578-4CC5-930A-07B32141C8B2}" type="parTrans" cxnId="{5A37E812-C8E7-4418-B986-4C250225DB48}">
      <dgm:prSet/>
      <dgm:spPr/>
      <dgm:t>
        <a:bodyPr/>
        <a:lstStyle/>
        <a:p>
          <a:endParaRPr lang="en-GB"/>
        </a:p>
      </dgm:t>
    </dgm:pt>
    <dgm:pt modelId="{DAF84D8F-EB2E-4FE8-AA04-68AC6F0A60A3}" type="sibTrans" cxnId="{5A37E812-C8E7-4418-B986-4C250225DB48}">
      <dgm:prSet/>
      <dgm:spPr/>
      <dgm:t>
        <a:bodyPr/>
        <a:lstStyle/>
        <a:p>
          <a:endParaRPr lang="en-GB"/>
        </a:p>
      </dgm:t>
    </dgm:pt>
    <dgm:pt modelId="{C7A77630-3BFC-4835-B454-22F19C38BEF8}">
      <dgm:prSet/>
      <dgm:spPr/>
      <dgm:t>
        <a:bodyPr/>
        <a:lstStyle/>
        <a:p>
          <a:r>
            <a:rPr lang="pl-PL" b="0" dirty="0"/>
            <a:t>EUDR – EU </a:t>
          </a:r>
          <a:r>
            <a:rPr lang="pl-PL" b="0" dirty="0" err="1"/>
            <a:t>Deforestation</a:t>
          </a:r>
          <a:r>
            <a:rPr lang="pl-PL" b="0" dirty="0"/>
            <a:t> </a:t>
          </a:r>
          <a:r>
            <a:rPr lang="pl-PL" b="0" dirty="0" err="1"/>
            <a:t>Regulation</a:t>
          </a:r>
          <a:endParaRPr lang="en-GB" dirty="0"/>
        </a:p>
      </dgm:t>
    </dgm:pt>
    <dgm:pt modelId="{9CD6FE99-0917-46EF-A025-F8613FBD2B3A}" type="parTrans" cxnId="{ED1F1EFA-BCA2-4E55-8623-C1613B90C9C0}">
      <dgm:prSet/>
      <dgm:spPr/>
      <dgm:t>
        <a:bodyPr/>
        <a:lstStyle/>
        <a:p>
          <a:endParaRPr lang="en-GB"/>
        </a:p>
      </dgm:t>
    </dgm:pt>
    <dgm:pt modelId="{4EAEE388-00BD-41A4-B914-237CE853D21D}" type="sibTrans" cxnId="{ED1F1EFA-BCA2-4E55-8623-C1613B90C9C0}">
      <dgm:prSet/>
      <dgm:spPr/>
      <dgm:t>
        <a:bodyPr/>
        <a:lstStyle/>
        <a:p>
          <a:endParaRPr lang="en-GB"/>
        </a:p>
      </dgm:t>
    </dgm:pt>
    <dgm:pt modelId="{00162DB4-5586-4C0F-B5F5-AA9335500DEB}">
      <dgm:prSet/>
      <dgm:spPr/>
      <dgm:t>
        <a:bodyPr/>
        <a:lstStyle/>
        <a:p>
          <a:endParaRPr lang="pl-PL"/>
        </a:p>
      </dgm:t>
    </dgm:pt>
    <dgm:pt modelId="{33968D73-C04B-4C87-A67E-C8DB7E7A6CAD}" type="parTrans" cxnId="{738E6000-5EA4-4D94-9730-193133604038}">
      <dgm:prSet/>
      <dgm:spPr/>
      <dgm:t>
        <a:bodyPr/>
        <a:lstStyle/>
        <a:p>
          <a:endParaRPr lang="en-GB"/>
        </a:p>
      </dgm:t>
    </dgm:pt>
    <dgm:pt modelId="{8FA5B1EB-1BE0-4404-B58B-B4D6FB39CCB5}" type="sibTrans" cxnId="{738E6000-5EA4-4D94-9730-193133604038}">
      <dgm:prSet/>
      <dgm:spPr/>
      <dgm:t>
        <a:bodyPr/>
        <a:lstStyle/>
        <a:p>
          <a:endParaRPr lang="en-GB"/>
        </a:p>
      </dgm:t>
    </dgm:pt>
    <dgm:pt modelId="{DEA0D624-2352-402C-BE45-F7B91F28DB7B}" type="pres">
      <dgm:prSet presAssocID="{AF943D43-6615-49A8-B710-2495DB65CF1A}" presName="compositeShape" presStyleCnt="0">
        <dgm:presLayoutVars>
          <dgm:chMax val="7"/>
          <dgm:dir/>
          <dgm:resizeHandles val="exact"/>
        </dgm:presLayoutVars>
      </dgm:prSet>
      <dgm:spPr/>
    </dgm:pt>
    <dgm:pt modelId="{1B281E80-87A8-4A3C-BBF8-8EE03AD8E3CC}" type="pres">
      <dgm:prSet presAssocID="{57B0B22E-1467-4D20-A0B7-9CC47DF3B4BB}" presName="circ1" presStyleLbl="vennNode1" presStyleIdx="0" presStyleCnt="7"/>
      <dgm:spPr/>
    </dgm:pt>
    <dgm:pt modelId="{2E938588-9E50-40B6-B16B-FDFD5843BAFC}" type="pres">
      <dgm:prSet presAssocID="{57B0B22E-1467-4D20-A0B7-9CC47DF3B4B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787666B-E9B4-4BCA-BE84-04B52B66057B}" type="pres">
      <dgm:prSet presAssocID="{2994FC49-E588-479E-8768-B812CA165890}" presName="circ2" presStyleLbl="vennNode1" presStyleIdx="1" presStyleCnt="7"/>
      <dgm:spPr/>
    </dgm:pt>
    <dgm:pt modelId="{57FC8134-57A3-4A97-812B-3B672921A827}" type="pres">
      <dgm:prSet presAssocID="{2994FC49-E588-479E-8768-B812CA16589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A5B55E3-D9E3-4984-AA1D-D78AC2F2E3D1}" type="pres">
      <dgm:prSet presAssocID="{CC5B8C2C-E0B4-4622-A62B-2DE956AB3492}" presName="circ3" presStyleLbl="vennNode1" presStyleIdx="2" presStyleCnt="7"/>
      <dgm:spPr/>
    </dgm:pt>
    <dgm:pt modelId="{D19E7320-FB75-4E60-BB52-8063A8DF1813}" type="pres">
      <dgm:prSet presAssocID="{CC5B8C2C-E0B4-4622-A62B-2DE956AB349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FAC488B-EBAD-45F4-B88E-8D8084F07D07}" type="pres">
      <dgm:prSet presAssocID="{539C04E7-F596-4AF8-95F1-74969C7D15A2}" presName="circ4" presStyleLbl="vennNode1" presStyleIdx="3" presStyleCnt="7"/>
      <dgm:spPr/>
    </dgm:pt>
    <dgm:pt modelId="{296DE988-D61C-46D7-9B5A-E6F56BED52ED}" type="pres">
      <dgm:prSet presAssocID="{539C04E7-F596-4AF8-95F1-74969C7D15A2}" presName="circ4Tx" presStyleLbl="revTx" presStyleIdx="0" presStyleCnt="0" custScaleX="122235">
        <dgm:presLayoutVars>
          <dgm:chMax val="0"/>
          <dgm:chPref val="0"/>
          <dgm:bulletEnabled val="1"/>
        </dgm:presLayoutVars>
      </dgm:prSet>
      <dgm:spPr/>
    </dgm:pt>
    <dgm:pt modelId="{C4B551B9-C03A-45B0-98A0-0859FB6928DB}" type="pres">
      <dgm:prSet presAssocID="{3F90E836-E88E-4DF0-B066-49C7461F25A3}" presName="circ5" presStyleLbl="vennNode1" presStyleIdx="4" presStyleCnt="7"/>
      <dgm:spPr/>
    </dgm:pt>
    <dgm:pt modelId="{19A286D1-CFD7-4461-AA06-5A8FD8422436}" type="pres">
      <dgm:prSet presAssocID="{3F90E836-E88E-4DF0-B066-49C7461F25A3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09D14B7-7833-4DF8-B3DD-A90433E2ED4D}" type="pres">
      <dgm:prSet presAssocID="{95395639-0DE4-41AA-8940-F881330C6DAD}" presName="circ6" presStyleLbl="vennNode1" presStyleIdx="5" presStyleCnt="7"/>
      <dgm:spPr/>
    </dgm:pt>
    <dgm:pt modelId="{BBD8998D-69E1-4794-A4BB-4FE43D485E45}" type="pres">
      <dgm:prSet presAssocID="{95395639-0DE4-41AA-8940-F881330C6DAD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6BB709-F7E8-4181-9950-77615D502CEE}" type="pres">
      <dgm:prSet presAssocID="{C7A77630-3BFC-4835-B454-22F19C38BEF8}" presName="circ7" presStyleLbl="vennNode1" presStyleIdx="6" presStyleCnt="7"/>
      <dgm:spPr/>
    </dgm:pt>
    <dgm:pt modelId="{17F0F39E-DE93-41D8-8292-3606D081DEE0}" type="pres">
      <dgm:prSet presAssocID="{C7A77630-3BFC-4835-B454-22F19C38BEF8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38E6000-5EA4-4D94-9730-193133604038}" srcId="{AF943D43-6615-49A8-B710-2495DB65CF1A}" destId="{00162DB4-5586-4C0F-B5F5-AA9335500DEB}" srcOrd="7" destOrd="0" parTransId="{33968D73-C04B-4C87-A67E-C8DB7E7A6CAD}" sibTransId="{8FA5B1EB-1BE0-4404-B58B-B4D6FB39CCB5}"/>
    <dgm:cxn modelId="{5A37E812-C8E7-4418-B986-4C250225DB48}" srcId="{AF943D43-6615-49A8-B710-2495DB65CF1A}" destId="{95395639-0DE4-41AA-8940-F881330C6DAD}" srcOrd="5" destOrd="0" parTransId="{B1511164-5578-4CC5-930A-07B32141C8B2}" sibTransId="{DAF84D8F-EB2E-4FE8-AA04-68AC6F0A60A3}"/>
    <dgm:cxn modelId="{616B031D-C7CC-4DDB-AFB0-349366CBD1D3}" type="presOf" srcId="{3F90E836-E88E-4DF0-B066-49C7461F25A3}" destId="{19A286D1-CFD7-4461-AA06-5A8FD8422436}" srcOrd="0" destOrd="0" presId="urn:microsoft.com/office/officeart/2005/8/layout/venn1"/>
    <dgm:cxn modelId="{9526554E-6C3F-40FC-83EA-1A586C68F73D}" srcId="{AF943D43-6615-49A8-B710-2495DB65CF1A}" destId="{2994FC49-E588-479E-8768-B812CA165890}" srcOrd="1" destOrd="0" parTransId="{E7C34104-79BD-4E87-BF33-1545FAB7704A}" sibTransId="{84D59CA1-FA61-4114-8C44-B521E264E152}"/>
    <dgm:cxn modelId="{19FC0A7A-3C11-4065-A643-C99FEB23457A}" srcId="{AF943D43-6615-49A8-B710-2495DB65CF1A}" destId="{CC5B8C2C-E0B4-4622-A62B-2DE956AB3492}" srcOrd="2" destOrd="0" parTransId="{188F1B0B-6F21-44E4-B4C9-73F686B5917D}" sibTransId="{30F04D54-8DD9-4600-AA64-D7711916240E}"/>
    <dgm:cxn modelId="{40C9317C-102E-4426-89AE-594C5BA0E936}" type="presOf" srcId="{C7A77630-3BFC-4835-B454-22F19C38BEF8}" destId="{17F0F39E-DE93-41D8-8292-3606D081DEE0}" srcOrd="0" destOrd="0" presId="urn:microsoft.com/office/officeart/2005/8/layout/venn1"/>
    <dgm:cxn modelId="{42D8289C-7908-40FD-BB3C-E769F952BD7A}" type="presOf" srcId="{AF943D43-6615-49A8-B710-2495DB65CF1A}" destId="{DEA0D624-2352-402C-BE45-F7B91F28DB7B}" srcOrd="0" destOrd="0" presId="urn:microsoft.com/office/officeart/2005/8/layout/venn1"/>
    <dgm:cxn modelId="{993BE69D-198A-4958-AE35-C4B7E9300ED9}" type="presOf" srcId="{CC5B8C2C-E0B4-4622-A62B-2DE956AB3492}" destId="{D19E7320-FB75-4E60-BB52-8063A8DF1813}" srcOrd="0" destOrd="0" presId="urn:microsoft.com/office/officeart/2005/8/layout/venn1"/>
    <dgm:cxn modelId="{7B7577A6-D4D8-4552-8A57-3FFC51E77DE5}" type="presOf" srcId="{539C04E7-F596-4AF8-95F1-74969C7D15A2}" destId="{296DE988-D61C-46D7-9B5A-E6F56BED52ED}" srcOrd="0" destOrd="0" presId="urn:microsoft.com/office/officeart/2005/8/layout/venn1"/>
    <dgm:cxn modelId="{415B43C1-AEC5-445F-A180-AC75B5FAC9AD}" type="presOf" srcId="{2994FC49-E588-479E-8768-B812CA165890}" destId="{57FC8134-57A3-4A97-812B-3B672921A827}" srcOrd="0" destOrd="0" presId="urn:microsoft.com/office/officeart/2005/8/layout/venn1"/>
    <dgm:cxn modelId="{8F9749C9-B154-4433-AD05-FC263728AC2A}" type="presOf" srcId="{57B0B22E-1467-4D20-A0B7-9CC47DF3B4BB}" destId="{2E938588-9E50-40B6-B16B-FDFD5843BAFC}" srcOrd="0" destOrd="0" presId="urn:microsoft.com/office/officeart/2005/8/layout/venn1"/>
    <dgm:cxn modelId="{311CC1CB-C59A-4622-8F19-BEAF92E58FBB}" srcId="{AF943D43-6615-49A8-B710-2495DB65CF1A}" destId="{3F90E836-E88E-4DF0-B066-49C7461F25A3}" srcOrd="4" destOrd="0" parTransId="{ABDA0B9B-7682-42D3-9D43-355340755480}" sibTransId="{145698E4-FC12-490D-AA71-4C9F676C2466}"/>
    <dgm:cxn modelId="{7E7EDFE7-4F05-441D-B713-F195EB742435}" srcId="{AF943D43-6615-49A8-B710-2495DB65CF1A}" destId="{57B0B22E-1467-4D20-A0B7-9CC47DF3B4BB}" srcOrd="0" destOrd="0" parTransId="{04FABCA8-5227-4C39-A3A5-BCC368885C0F}" sibTransId="{F4E8A1D7-768B-4A46-8370-605655151AAF}"/>
    <dgm:cxn modelId="{CC424DF8-C686-46F3-B28A-0F57D3F76854}" srcId="{AF943D43-6615-49A8-B710-2495DB65CF1A}" destId="{539C04E7-F596-4AF8-95F1-74969C7D15A2}" srcOrd="3" destOrd="0" parTransId="{E063A072-6CE7-4797-A4AD-9AFE8F6BE8C3}" sibTransId="{E66A040B-402A-4FBA-BFBE-BFF0E99C6812}"/>
    <dgm:cxn modelId="{ED1F1EFA-BCA2-4E55-8623-C1613B90C9C0}" srcId="{AF943D43-6615-49A8-B710-2495DB65CF1A}" destId="{C7A77630-3BFC-4835-B454-22F19C38BEF8}" srcOrd="6" destOrd="0" parTransId="{9CD6FE99-0917-46EF-A025-F8613FBD2B3A}" sibTransId="{4EAEE388-00BD-41A4-B914-237CE853D21D}"/>
    <dgm:cxn modelId="{558348FD-6031-4031-9BAA-BDB77AE35D9B}" type="presOf" srcId="{95395639-0DE4-41AA-8940-F881330C6DAD}" destId="{BBD8998D-69E1-4794-A4BB-4FE43D485E45}" srcOrd="0" destOrd="0" presId="urn:microsoft.com/office/officeart/2005/8/layout/venn1"/>
    <dgm:cxn modelId="{7FBA8B6B-22D0-48E2-9D27-364835B3AB85}" type="presParOf" srcId="{DEA0D624-2352-402C-BE45-F7B91F28DB7B}" destId="{1B281E80-87A8-4A3C-BBF8-8EE03AD8E3CC}" srcOrd="0" destOrd="0" presId="urn:microsoft.com/office/officeart/2005/8/layout/venn1"/>
    <dgm:cxn modelId="{FFA30851-B48D-4A0E-ABEE-0836963DC105}" type="presParOf" srcId="{DEA0D624-2352-402C-BE45-F7B91F28DB7B}" destId="{2E938588-9E50-40B6-B16B-FDFD5843BAFC}" srcOrd="1" destOrd="0" presId="urn:microsoft.com/office/officeart/2005/8/layout/venn1"/>
    <dgm:cxn modelId="{2690FFB0-9987-4C5B-9092-7292F9B61CA9}" type="presParOf" srcId="{DEA0D624-2352-402C-BE45-F7B91F28DB7B}" destId="{E787666B-E9B4-4BCA-BE84-04B52B66057B}" srcOrd="2" destOrd="0" presId="urn:microsoft.com/office/officeart/2005/8/layout/venn1"/>
    <dgm:cxn modelId="{13382D6B-5F23-46A9-A7E2-CBCFD11761E5}" type="presParOf" srcId="{DEA0D624-2352-402C-BE45-F7B91F28DB7B}" destId="{57FC8134-57A3-4A97-812B-3B672921A827}" srcOrd="3" destOrd="0" presId="urn:microsoft.com/office/officeart/2005/8/layout/venn1"/>
    <dgm:cxn modelId="{95951E92-D031-4EFD-B301-F01AB7E095B3}" type="presParOf" srcId="{DEA0D624-2352-402C-BE45-F7B91F28DB7B}" destId="{7A5B55E3-D9E3-4984-AA1D-D78AC2F2E3D1}" srcOrd="4" destOrd="0" presId="urn:microsoft.com/office/officeart/2005/8/layout/venn1"/>
    <dgm:cxn modelId="{81CE4A6F-AE51-4753-8F77-D702EA46EA79}" type="presParOf" srcId="{DEA0D624-2352-402C-BE45-F7B91F28DB7B}" destId="{D19E7320-FB75-4E60-BB52-8063A8DF1813}" srcOrd="5" destOrd="0" presId="urn:microsoft.com/office/officeart/2005/8/layout/venn1"/>
    <dgm:cxn modelId="{15CA2524-F91D-4760-9FB4-C87EE708A799}" type="presParOf" srcId="{DEA0D624-2352-402C-BE45-F7B91F28DB7B}" destId="{7FAC488B-EBAD-45F4-B88E-8D8084F07D07}" srcOrd="6" destOrd="0" presId="urn:microsoft.com/office/officeart/2005/8/layout/venn1"/>
    <dgm:cxn modelId="{96EE489C-8F58-41DD-B0A8-F28511856D61}" type="presParOf" srcId="{DEA0D624-2352-402C-BE45-F7B91F28DB7B}" destId="{296DE988-D61C-46D7-9B5A-E6F56BED52ED}" srcOrd="7" destOrd="0" presId="urn:microsoft.com/office/officeart/2005/8/layout/venn1"/>
    <dgm:cxn modelId="{77FEFE40-3758-42C7-8D16-35D01EDEEBB4}" type="presParOf" srcId="{DEA0D624-2352-402C-BE45-F7B91F28DB7B}" destId="{C4B551B9-C03A-45B0-98A0-0859FB6928DB}" srcOrd="8" destOrd="0" presId="urn:microsoft.com/office/officeart/2005/8/layout/venn1"/>
    <dgm:cxn modelId="{305C8C3E-D7EB-4F9C-BFF4-0D56A57E9D3C}" type="presParOf" srcId="{DEA0D624-2352-402C-BE45-F7B91F28DB7B}" destId="{19A286D1-CFD7-4461-AA06-5A8FD8422436}" srcOrd="9" destOrd="0" presId="urn:microsoft.com/office/officeart/2005/8/layout/venn1"/>
    <dgm:cxn modelId="{B3159207-8C78-4247-A5FC-690E5CF36A6B}" type="presParOf" srcId="{DEA0D624-2352-402C-BE45-F7B91F28DB7B}" destId="{B09D14B7-7833-4DF8-B3DD-A90433E2ED4D}" srcOrd="10" destOrd="0" presId="urn:microsoft.com/office/officeart/2005/8/layout/venn1"/>
    <dgm:cxn modelId="{1C334AC5-E1A7-4957-B0D6-35C1F813C55C}" type="presParOf" srcId="{DEA0D624-2352-402C-BE45-F7B91F28DB7B}" destId="{BBD8998D-69E1-4794-A4BB-4FE43D485E45}" srcOrd="11" destOrd="0" presId="urn:microsoft.com/office/officeart/2005/8/layout/venn1"/>
    <dgm:cxn modelId="{34A208DD-5C34-4151-8119-34CE8AAC1BB2}" type="presParOf" srcId="{DEA0D624-2352-402C-BE45-F7B91F28DB7B}" destId="{E06BB709-F7E8-4181-9950-77615D502CEE}" srcOrd="12" destOrd="0" presId="urn:microsoft.com/office/officeart/2005/8/layout/venn1"/>
    <dgm:cxn modelId="{7014085A-AAC2-411A-9ECE-5F91485254A7}" type="presParOf" srcId="{DEA0D624-2352-402C-BE45-F7B91F28DB7B}" destId="{17F0F39E-DE93-41D8-8292-3606D081DEE0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1B8062-FECB-4E15-B30A-930BED3837B9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CC03FCB-D8BB-47E3-8D06-800ADD4AED7D}">
      <dgm:prSet/>
      <dgm:spPr/>
      <dgm:t>
        <a:bodyPr/>
        <a:lstStyle/>
        <a:p>
          <a:r>
            <a:rPr lang="pl-PL" b="0" i="0" baseline="0"/>
            <a:t>Pozyskiwanie </a:t>
          </a:r>
          <a:r>
            <a:rPr lang="pl-PL" b="1" i="0" u="sng" baseline="0"/>
            <a:t>środków z funduszy publicznych</a:t>
          </a:r>
          <a:r>
            <a:rPr lang="pl-PL" b="0" i="0" baseline="0"/>
            <a:t>, w szczególności pochodzących z UE</a:t>
          </a:r>
          <a:endParaRPr lang="en-GB"/>
        </a:p>
      </dgm:t>
    </dgm:pt>
    <dgm:pt modelId="{4831488B-6F72-4EF0-A9FB-09B883717022}" type="parTrans" cxnId="{F5767D29-4F39-44E2-A3FA-DC602305999A}">
      <dgm:prSet/>
      <dgm:spPr/>
      <dgm:t>
        <a:bodyPr/>
        <a:lstStyle/>
        <a:p>
          <a:endParaRPr lang="en-GB"/>
        </a:p>
      </dgm:t>
    </dgm:pt>
    <dgm:pt modelId="{6B3D2A98-01B6-47A3-AEBA-E2CDA645B9FA}" type="sibTrans" cxnId="{F5767D29-4F39-44E2-A3FA-DC602305999A}">
      <dgm:prSet/>
      <dgm:spPr/>
      <dgm:t>
        <a:bodyPr/>
        <a:lstStyle/>
        <a:p>
          <a:endParaRPr lang="en-GB"/>
        </a:p>
      </dgm:t>
    </dgm:pt>
    <dgm:pt modelId="{939ACDEF-B8B1-4306-9513-3B5C6DC5ED4A}">
      <dgm:prSet/>
      <dgm:spPr/>
      <dgm:t>
        <a:bodyPr/>
        <a:lstStyle/>
        <a:p>
          <a:r>
            <a:rPr lang="pl-PL" b="0" i="0" baseline="0"/>
            <a:t>Pozyskiwanie </a:t>
          </a:r>
          <a:r>
            <a:rPr lang="pl-PL" b="1" i="0" u="sng" baseline="0"/>
            <a:t>finansowań</a:t>
          </a:r>
          <a:r>
            <a:rPr lang="pl-PL" b="0" i="0" baseline="0"/>
            <a:t> od instytucji finansowych</a:t>
          </a:r>
          <a:endParaRPr lang="en-GB"/>
        </a:p>
      </dgm:t>
    </dgm:pt>
    <dgm:pt modelId="{6E2375EB-698C-4AD0-941A-BFE7E8B0D4D9}" type="parTrans" cxnId="{B44C106F-A27B-4E71-8885-D19FC0118E80}">
      <dgm:prSet/>
      <dgm:spPr/>
      <dgm:t>
        <a:bodyPr/>
        <a:lstStyle/>
        <a:p>
          <a:endParaRPr lang="en-GB"/>
        </a:p>
      </dgm:t>
    </dgm:pt>
    <dgm:pt modelId="{24595869-7975-424E-8598-6B9E03E611AA}" type="sibTrans" cxnId="{B44C106F-A27B-4E71-8885-D19FC0118E80}">
      <dgm:prSet/>
      <dgm:spPr/>
      <dgm:t>
        <a:bodyPr/>
        <a:lstStyle/>
        <a:p>
          <a:endParaRPr lang="en-GB"/>
        </a:p>
      </dgm:t>
    </dgm:pt>
    <dgm:pt modelId="{0E99D5A3-3815-45D5-8134-FE8DA15DDC6C}">
      <dgm:prSet/>
      <dgm:spPr/>
      <dgm:t>
        <a:bodyPr/>
        <a:lstStyle/>
        <a:p>
          <a:r>
            <a:rPr lang="pl-PL" b="0" i="0" baseline="0"/>
            <a:t>Wymogi raportowe</a:t>
          </a:r>
          <a:endParaRPr lang="en-GB"/>
        </a:p>
      </dgm:t>
    </dgm:pt>
    <dgm:pt modelId="{E05561C6-A7D7-4797-8239-883C2D25102A}" type="parTrans" cxnId="{EB3F50F1-B140-4F9D-B4D3-5CB2FF201FB8}">
      <dgm:prSet/>
      <dgm:spPr/>
      <dgm:t>
        <a:bodyPr/>
        <a:lstStyle/>
        <a:p>
          <a:endParaRPr lang="en-GB"/>
        </a:p>
      </dgm:t>
    </dgm:pt>
    <dgm:pt modelId="{FEF0C192-5E0A-4DC4-B504-B158ED6669A2}" type="sibTrans" cxnId="{EB3F50F1-B140-4F9D-B4D3-5CB2FF201FB8}">
      <dgm:prSet/>
      <dgm:spPr/>
      <dgm:t>
        <a:bodyPr/>
        <a:lstStyle/>
        <a:p>
          <a:endParaRPr lang="en-GB"/>
        </a:p>
      </dgm:t>
    </dgm:pt>
    <dgm:pt modelId="{07A8BF8A-12D8-4A34-A249-0DE2CAE5A438}">
      <dgm:prSet/>
      <dgm:spPr/>
      <dgm:t>
        <a:bodyPr/>
        <a:lstStyle/>
        <a:p>
          <a:r>
            <a:rPr lang="pl-PL" b="0" i="0" baseline="0"/>
            <a:t>Konsekwencje (</a:t>
          </a:r>
          <a:r>
            <a:rPr lang="pl-PL" b="1" i="0" u="sng" baseline="0"/>
            <a:t>kary</a:t>
          </a:r>
          <a:r>
            <a:rPr lang="pl-PL" b="0" i="0" baseline="0"/>
            <a:t>) za niedotrzymanie zobowiązań (CSDD)</a:t>
          </a:r>
          <a:endParaRPr lang="en-GB"/>
        </a:p>
      </dgm:t>
    </dgm:pt>
    <dgm:pt modelId="{78731EDF-2B2A-4B24-9A76-E2DDA7EFBE25}" type="parTrans" cxnId="{E295428A-4DF1-4BC2-839D-9F8A9CD50565}">
      <dgm:prSet/>
      <dgm:spPr/>
      <dgm:t>
        <a:bodyPr/>
        <a:lstStyle/>
        <a:p>
          <a:endParaRPr lang="en-GB"/>
        </a:p>
      </dgm:t>
    </dgm:pt>
    <dgm:pt modelId="{D15EA194-E812-4589-B824-7EF8BD3AF0AF}" type="sibTrans" cxnId="{E295428A-4DF1-4BC2-839D-9F8A9CD50565}">
      <dgm:prSet/>
      <dgm:spPr/>
      <dgm:t>
        <a:bodyPr/>
        <a:lstStyle/>
        <a:p>
          <a:endParaRPr lang="en-GB"/>
        </a:p>
      </dgm:t>
    </dgm:pt>
    <dgm:pt modelId="{BAC4FAA5-6D75-4B2D-86B3-18BE3900DB66}">
      <dgm:prSet/>
      <dgm:spPr/>
      <dgm:t>
        <a:bodyPr/>
        <a:lstStyle/>
        <a:p>
          <a:r>
            <a:rPr lang="pl-PL" b="0" i="0" baseline="0"/>
            <a:t>Utrata </a:t>
          </a:r>
          <a:r>
            <a:rPr lang="pl-PL" b="1" i="0" u="sng" baseline="0"/>
            <a:t>wizerunku </a:t>
          </a:r>
          <a:r>
            <a:rPr lang="en-GB" b="1" i="0" u="sng" baseline="0"/>
            <a:t>– strata konsumentów</a:t>
          </a:r>
          <a:endParaRPr lang="en-GB"/>
        </a:p>
      </dgm:t>
    </dgm:pt>
    <dgm:pt modelId="{EB8C5887-51BC-43DE-B443-961309A6E3C9}" type="parTrans" cxnId="{DA6613ED-C030-4438-89D9-02B499B3C7A6}">
      <dgm:prSet/>
      <dgm:spPr/>
      <dgm:t>
        <a:bodyPr/>
        <a:lstStyle/>
        <a:p>
          <a:endParaRPr lang="en-GB"/>
        </a:p>
      </dgm:t>
    </dgm:pt>
    <dgm:pt modelId="{8D3C1F94-4669-4389-8229-813708A714EA}" type="sibTrans" cxnId="{DA6613ED-C030-4438-89D9-02B499B3C7A6}">
      <dgm:prSet/>
      <dgm:spPr/>
      <dgm:t>
        <a:bodyPr/>
        <a:lstStyle/>
        <a:p>
          <a:endParaRPr lang="en-GB"/>
        </a:p>
      </dgm:t>
    </dgm:pt>
    <dgm:pt modelId="{5E07E169-EA5E-4720-B57D-0F41FC1F9869}">
      <dgm:prSet/>
      <dgm:spPr/>
      <dgm:t>
        <a:bodyPr/>
        <a:lstStyle/>
        <a:p>
          <a:r>
            <a:rPr lang="pl-PL" b="0" i="0" baseline="0"/>
            <a:t>Możliwe </a:t>
          </a:r>
          <a:r>
            <a:rPr lang="pl-PL" b="1" i="0" u="sng" baseline="0"/>
            <a:t>wycofanie się udziałowców</a:t>
          </a:r>
          <a:endParaRPr lang="en-GB"/>
        </a:p>
      </dgm:t>
    </dgm:pt>
    <dgm:pt modelId="{8A8C13B2-2B69-46AC-BEB5-1B1FFC667C45}" type="parTrans" cxnId="{0F9DE951-FCC5-4FFF-A397-3722A5CE1BA5}">
      <dgm:prSet/>
      <dgm:spPr/>
      <dgm:t>
        <a:bodyPr/>
        <a:lstStyle/>
        <a:p>
          <a:endParaRPr lang="en-GB"/>
        </a:p>
      </dgm:t>
    </dgm:pt>
    <dgm:pt modelId="{E4129C5B-4E83-45BB-8A45-6D24891555A5}" type="sibTrans" cxnId="{0F9DE951-FCC5-4FFF-A397-3722A5CE1BA5}">
      <dgm:prSet/>
      <dgm:spPr/>
      <dgm:t>
        <a:bodyPr/>
        <a:lstStyle/>
        <a:p>
          <a:endParaRPr lang="en-GB"/>
        </a:p>
      </dgm:t>
    </dgm:pt>
    <dgm:pt modelId="{5097F17E-9572-4E56-84C9-F9AC6CC369A0}">
      <dgm:prSet/>
      <dgm:spPr/>
      <dgm:t>
        <a:bodyPr/>
        <a:lstStyle/>
        <a:p>
          <a:r>
            <a:rPr lang="en-GB"/>
            <a:t>Zaburzenia w </a:t>
          </a:r>
          <a:r>
            <a:rPr lang="en-GB" b="1" u="sng"/>
            <a:t>łańcuchach dostaw</a:t>
          </a:r>
          <a:endParaRPr lang="en-GB"/>
        </a:p>
      </dgm:t>
    </dgm:pt>
    <dgm:pt modelId="{54944846-1EBA-47CC-81B8-415720EF21E0}" type="parTrans" cxnId="{D639FC21-C35B-4C76-A4FB-E21B16465396}">
      <dgm:prSet/>
      <dgm:spPr/>
      <dgm:t>
        <a:bodyPr/>
        <a:lstStyle/>
        <a:p>
          <a:endParaRPr lang="en-GB"/>
        </a:p>
      </dgm:t>
    </dgm:pt>
    <dgm:pt modelId="{03837185-02AF-47EA-84AE-39CBBF93E6DF}" type="sibTrans" cxnId="{D639FC21-C35B-4C76-A4FB-E21B16465396}">
      <dgm:prSet/>
      <dgm:spPr/>
      <dgm:t>
        <a:bodyPr/>
        <a:lstStyle/>
        <a:p>
          <a:endParaRPr lang="en-GB"/>
        </a:p>
      </dgm:t>
    </dgm:pt>
    <dgm:pt modelId="{75C5A688-D023-468A-ACF6-DF4FC5A86B09}">
      <dgm:prSet/>
      <dgm:spPr/>
      <dgm:t>
        <a:bodyPr/>
        <a:lstStyle/>
        <a:p>
          <a:r>
            <a:rPr lang="en-GB"/>
            <a:t>Brak mo</a:t>
          </a:r>
          <a:r>
            <a:rPr lang="pl-PL"/>
            <a:t>żliwości udziału w </a:t>
          </a:r>
          <a:r>
            <a:rPr lang="pl-PL" b="1" u="sng"/>
            <a:t>zamówieniach publicznych</a:t>
          </a:r>
          <a:endParaRPr lang="en-GB"/>
        </a:p>
      </dgm:t>
    </dgm:pt>
    <dgm:pt modelId="{42034FB6-B8D9-4DB8-8CFE-CB91CD796AAE}" type="parTrans" cxnId="{E6E2ABCB-4F9E-4FA8-A61C-5700CBC89438}">
      <dgm:prSet/>
      <dgm:spPr/>
      <dgm:t>
        <a:bodyPr/>
        <a:lstStyle/>
        <a:p>
          <a:endParaRPr lang="en-GB"/>
        </a:p>
      </dgm:t>
    </dgm:pt>
    <dgm:pt modelId="{F2B150C4-AC4A-427D-98B8-DDA8CB7B7D60}" type="sibTrans" cxnId="{E6E2ABCB-4F9E-4FA8-A61C-5700CBC89438}">
      <dgm:prSet/>
      <dgm:spPr/>
      <dgm:t>
        <a:bodyPr/>
        <a:lstStyle/>
        <a:p>
          <a:endParaRPr lang="en-GB"/>
        </a:p>
      </dgm:t>
    </dgm:pt>
    <dgm:pt modelId="{8A04D391-58F5-4E26-8B89-5F064FAAC649}" type="pres">
      <dgm:prSet presAssocID="{2D1B8062-FECB-4E15-B30A-930BED3837B9}" presName="Name0" presStyleCnt="0">
        <dgm:presLayoutVars>
          <dgm:dir/>
          <dgm:resizeHandles val="exact"/>
        </dgm:presLayoutVars>
      </dgm:prSet>
      <dgm:spPr/>
    </dgm:pt>
    <dgm:pt modelId="{37AA6964-DBF3-4DF1-B809-75E9E2963718}" type="pres">
      <dgm:prSet presAssocID="{2CC03FCB-D8BB-47E3-8D06-800ADD4AED7D}" presName="composite" presStyleCnt="0"/>
      <dgm:spPr/>
    </dgm:pt>
    <dgm:pt modelId="{1B1209FC-AA62-4D44-AE6F-AD74C603CCF4}" type="pres">
      <dgm:prSet presAssocID="{2CC03FCB-D8BB-47E3-8D06-800ADD4AED7D}" presName="rect1" presStyleLbl="trAlignAcc1" presStyleIdx="0" presStyleCnt="8">
        <dgm:presLayoutVars>
          <dgm:bulletEnabled val="1"/>
        </dgm:presLayoutVars>
      </dgm:prSet>
      <dgm:spPr/>
    </dgm:pt>
    <dgm:pt modelId="{1D626989-E202-4DCB-AC53-1B8D73067120}" type="pres">
      <dgm:prSet presAssocID="{2CC03FCB-D8BB-47E3-8D06-800ADD4AED7D}" presName="rect2" presStyleLbl="fgImgPlace1" presStyleIdx="0" presStyleCnt="8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Euro with solid fill"/>
        </a:ext>
      </dgm:extLst>
    </dgm:pt>
    <dgm:pt modelId="{2BE09775-F9C9-4A3C-9536-7FEA8A18BE83}" type="pres">
      <dgm:prSet presAssocID="{6B3D2A98-01B6-47A3-AEBA-E2CDA645B9FA}" presName="sibTrans" presStyleCnt="0"/>
      <dgm:spPr/>
    </dgm:pt>
    <dgm:pt modelId="{6FC49867-7DFA-4235-8D85-C65969E5BAD7}" type="pres">
      <dgm:prSet presAssocID="{939ACDEF-B8B1-4306-9513-3B5C6DC5ED4A}" presName="composite" presStyleCnt="0"/>
      <dgm:spPr/>
    </dgm:pt>
    <dgm:pt modelId="{B10BE8AF-4DBE-4B37-A54A-1D605F963886}" type="pres">
      <dgm:prSet presAssocID="{939ACDEF-B8B1-4306-9513-3B5C6DC5ED4A}" presName="rect1" presStyleLbl="trAlignAcc1" presStyleIdx="1" presStyleCnt="8">
        <dgm:presLayoutVars>
          <dgm:bulletEnabled val="1"/>
        </dgm:presLayoutVars>
      </dgm:prSet>
      <dgm:spPr/>
    </dgm:pt>
    <dgm:pt modelId="{C7C5998C-7E67-444E-9521-3B52EFB0899C}" type="pres">
      <dgm:prSet presAssocID="{939ACDEF-B8B1-4306-9513-3B5C6DC5ED4A}" presName="rect2" presStyleLbl="fgImgPlace1" presStyleIdx="1" presStyleCnt="8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Money outline"/>
        </a:ext>
      </dgm:extLst>
    </dgm:pt>
    <dgm:pt modelId="{F4B7286F-3AFE-424B-958C-D815CE19E934}" type="pres">
      <dgm:prSet presAssocID="{24595869-7975-424E-8598-6B9E03E611AA}" presName="sibTrans" presStyleCnt="0"/>
      <dgm:spPr/>
    </dgm:pt>
    <dgm:pt modelId="{781800AE-1044-4A82-BDE1-0B5661A76AD7}" type="pres">
      <dgm:prSet presAssocID="{0E99D5A3-3815-45D5-8134-FE8DA15DDC6C}" presName="composite" presStyleCnt="0"/>
      <dgm:spPr/>
    </dgm:pt>
    <dgm:pt modelId="{3E890844-BBC8-449D-927B-C222785586EB}" type="pres">
      <dgm:prSet presAssocID="{0E99D5A3-3815-45D5-8134-FE8DA15DDC6C}" presName="rect1" presStyleLbl="trAlignAcc1" presStyleIdx="2" presStyleCnt="8">
        <dgm:presLayoutVars>
          <dgm:bulletEnabled val="1"/>
        </dgm:presLayoutVars>
      </dgm:prSet>
      <dgm:spPr/>
    </dgm:pt>
    <dgm:pt modelId="{B081D91A-71C0-4BB1-997B-4AFD4250D3D2}" type="pres">
      <dgm:prSet presAssocID="{0E99D5A3-3815-45D5-8134-FE8DA15DDC6C}" presName="rect2" presStyleLbl="fgImgPlace1" presStyleIdx="2" presStyleCnt="8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0591E0DE-6632-4F92-9956-849DFA618A04}" type="pres">
      <dgm:prSet presAssocID="{FEF0C192-5E0A-4DC4-B504-B158ED6669A2}" presName="sibTrans" presStyleCnt="0"/>
      <dgm:spPr/>
    </dgm:pt>
    <dgm:pt modelId="{064F6320-3AD1-48B4-A024-D926B5BC0F39}" type="pres">
      <dgm:prSet presAssocID="{07A8BF8A-12D8-4A34-A249-0DE2CAE5A438}" presName="composite" presStyleCnt="0"/>
      <dgm:spPr/>
    </dgm:pt>
    <dgm:pt modelId="{2CAF285B-1FD1-4DE2-B73A-DD29775BD1CC}" type="pres">
      <dgm:prSet presAssocID="{07A8BF8A-12D8-4A34-A249-0DE2CAE5A438}" presName="rect1" presStyleLbl="trAlignAcc1" presStyleIdx="3" presStyleCnt="8">
        <dgm:presLayoutVars>
          <dgm:bulletEnabled val="1"/>
        </dgm:presLayoutVars>
      </dgm:prSet>
      <dgm:spPr/>
    </dgm:pt>
    <dgm:pt modelId="{DC62AE53-21EF-49FF-983E-17904F4EB7F8}" type="pres">
      <dgm:prSet presAssocID="{07A8BF8A-12D8-4A34-A249-0DE2CAE5A438}" presName="rect2" presStyleLbl="fgImgPlace1" presStyleIdx="3" presStyleCnt="8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hield Cross outline"/>
        </a:ext>
      </dgm:extLst>
    </dgm:pt>
    <dgm:pt modelId="{E08606E2-1960-4FB4-801C-59733248B587}" type="pres">
      <dgm:prSet presAssocID="{D15EA194-E812-4589-B824-7EF8BD3AF0AF}" presName="sibTrans" presStyleCnt="0"/>
      <dgm:spPr/>
    </dgm:pt>
    <dgm:pt modelId="{E8C3C50A-6243-4E06-8CA2-E4A773C3B162}" type="pres">
      <dgm:prSet presAssocID="{BAC4FAA5-6D75-4B2D-86B3-18BE3900DB66}" presName="composite" presStyleCnt="0"/>
      <dgm:spPr/>
    </dgm:pt>
    <dgm:pt modelId="{954ABE42-3832-4E38-A639-06C18EF9FC77}" type="pres">
      <dgm:prSet presAssocID="{BAC4FAA5-6D75-4B2D-86B3-18BE3900DB66}" presName="rect1" presStyleLbl="trAlignAcc1" presStyleIdx="4" presStyleCnt="8">
        <dgm:presLayoutVars>
          <dgm:bulletEnabled val="1"/>
        </dgm:presLayoutVars>
      </dgm:prSet>
      <dgm:spPr/>
    </dgm:pt>
    <dgm:pt modelId="{417494F8-610C-4D23-A5FB-AC7689CDD219}" type="pres">
      <dgm:prSet presAssocID="{BAC4FAA5-6D75-4B2D-86B3-18BE3900DB66}" presName="rect2" presStyleLbl="fgImgPlace1" presStyleIdx="4" presStyleCnt="8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Group of women outline"/>
        </a:ext>
      </dgm:extLst>
    </dgm:pt>
    <dgm:pt modelId="{43E279C9-1B2C-4F01-9BB4-7021DB8D4298}" type="pres">
      <dgm:prSet presAssocID="{8D3C1F94-4669-4389-8229-813708A714EA}" presName="sibTrans" presStyleCnt="0"/>
      <dgm:spPr/>
    </dgm:pt>
    <dgm:pt modelId="{AD80E72F-0CD5-4DE2-9E30-BA9AC1EF8966}" type="pres">
      <dgm:prSet presAssocID="{5E07E169-EA5E-4720-B57D-0F41FC1F9869}" presName="composite" presStyleCnt="0"/>
      <dgm:spPr/>
    </dgm:pt>
    <dgm:pt modelId="{44F8E0DF-59D4-4A70-9510-D7F40281EFA1}" type="pres">
      <dgm:prSet presAssocID="{5E07E169-EA5E-4720-B57D-0F41FC1F9869}" presName="rect1" presStyleLbl="trAlignAcc1" presStyleIdx="5" presStyleCnt="8">
        <dgm:presLayoutVars>
          <dgm:bulletEnabled val="1"/>
        </dgm:presLayoutVars>
      </dgm:prSet>
      <dgm:spPr/>
    </dgm:pt>
    <dgm:pt modelId="{FCD5491A-A3BE-4718-8564-3D20FC6E24D9}" type="pres">
      <dgm:prSet presAssocID="{5E07E169-EA5E-4720-B57D-0F41FC1F9869}" presName="rect2" presStyleLbl="fgImgPlace1" presStyleIdx="5" presStyleCnt="8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Office worker male outline"/>
        </a:ext>
      </dgm:extLst>
    </dgm:pt>
    <dgm:pt modelId="{BEC1B0C6-125A-4776-BC15-381E4D493EF3}" type="pres">
      <dgm:prSet presAssocID="{E4129C5B-4E83-45BB-8A45-6D24891555A5}" presName="sibTrans" presStyleCnt="0"/>
      <dgm:spPr/>
    </dgm:pt>
    <dgm:pt modelId="{DF9CBA5C-151B-4DD5-8538-73FB3D5D20B5}" type="pres">
      <dgm:prSet presAssocID="{5097F17E-9572-4E56-84C9-F9AC6CC369A0}" presName="composite" presStyleCnt="0"/>
      <dgm:spPr/>
    </dgm:pt>
    <dgm:pt modelId="{C390832C-1799-4780-8A90-36802009E870}" type="pres">
      <dgm:prSet presAssocID="{5097F17E-9572-4E56-84C9-F9AC6CC369A0}" presName="rect1" presStyleLbl="trAlignAcc1" presStyleIdx="6" presStyleCnt="8">
        <dgm:presLayoutVars>
          <dgm:bulletEnabled val="1"/>
        </dgm:presLayoutVars>
      </dgm:prSet>
      <dgm:spPr/>
    </dgm:pt>
    <dgm:pt modelId="{51790907-2BC0-4DE0-B2D0-522E8A28248A}" type="pres">
      <dgm:prSet presAssocID="{5097F17E-9572-4E56-84C9-F9AC6CC369A0}" presName="rect2" presStyleLbl="fgImgPlace1" presStyleIdx="6" presStyleCnt="8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Link outline"/>
        </a:ext>
      </dgm:extLst>
    </dgm:pt>
    <dgm:pt modelId="{FFF656E2-C09D-4242-B304-3915723295C7}" type="pres">
      <dgm:prSet presAssocID="{03837185-02AF-47EA-84AE-39CBBF93E6DF}" presName="sibTrans" presStyleCnt="0"/>
      <dgm:spPr/>
    </dgm:pt>
    <dgm:pt modelId="{BCB21871-A542-4B07-B31E-304405BA931C}" type="pres">
      <dgm:prSet presAssocID="{75C5A688-D023-468A-ACF6-DF4FC5A86B09}" presName="composite" presStyleCnt="0"/>
      <dgm:spPr/>
    </dgm:pt>
    <dgm:pt modelId="{CB75A108-DAEB-4E44-806F-27E5D18AEC88}" type="pres">
      <dgm:prSet presAssocID="{75C5A688-D023-468A-ACF6-DF4FC5A86B09}" presName="rect1" presStyleLbl="trAlignAcc1" presStyleIdx="7" presStyleCnt="8">
        <dgm:presLayoutVars>
          <dgm:bulletEnabled val="1"/>
        </dgm:presLayoutVars>
      </dgm:prSet>
      <dgm:spPr/>
    </dgm:pt>
    <dgm:pt modelId="{98E512A2-08D5-49E0-A5C2-31BFCEC78283}" type="pres">
      <dgm:prSet presAssocID="{75C5A688-D023-468A-ACF6-DF4FC5A86B09}" presName="rect2" presStyleLbl="fgImgPlace1" presStyleIdx="7" presStyleCnt="8"/>
      <dgm:spPr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Folder Search outline"/>
        </a:ext>
      </dgm:extLst>
    </dgm:pt>
  </dgm:ptLst>
  <dgm:cxnLst>
    <dgm:cxn modelId="{3B2D3F17-9E1F-460B-9F59-FD372AAE3B52}" type="presOf" srcId="{75C5A688-D023-468A-ACF6-DF4FC5A86B09}" destId="{CB75A108-DAEB-4E44-806F-27E5D18AEC88}" srcOrd="0" destOrd="0" presId="urn:microsoft.com/office/officeart/2008/layout/PictureStrips"/>
    <dgm:cxn modelId="{2115861B-94D7-44DD-B640-5D7D470DECFE}" type="presOf" srcId="{2D1B8062-FECB-4E15-B30A-930BED3837B9}" destId="{8A04D391-58F5-4E26-8B89-5F064FAAC649}" srcOrd="0" destOrd="0" presId="urn:microsoft.com/office/officeart/2008/layout/PictureStrips"/>
    <dgm:cxn modelId="{D639FC21-C35B-4C76-A4FB-E21B16465396}" srcId="{2D1B8062-FECB-4E15-B30A-930BED3837B9}" destId="{5097F17E-9572-4E56-84C9-F9AC6CC369A0}" srcOrd="6" destOrd="0" parTransId="{54944846-1EBA-47CC-81B8-415720EF21E0}" sibTransId="{03837185-02AF-47EA-84AE-39CBBF93E6DF}"/>
    <dgm:cxn modelId="{F5767D29-4F39-44E2-A3FA-DC602305999A}" srcId="{2D1B8062-FECB-4E15-B30A-930BED3837B9}" destId="{2CC03FCB-D8BB-47E3-8D06-800ADD4AED7D}" srcOrd="0" destOrd="0" parTransId="{4831488B-6F72-4EF0-A9FB-09B883717022}" sibTransId="{6B3D2A98-01B6-47A3-AEBA-E2CDA645B9FA}"/>
    <dgm:cxn modelId="{23D31C41-D631-4B6B-8AAF-620DBFD9945D}" type="presOf" srcId="{939ACDEF-B8B1-4306-9513-3B5C6DC5ED4A}" destId="{B10BE8AF-4DBE-4B37-A54A-1D605F963886}" srcOrd="0" destOrd="0" presId="urn:microsoft.com/office/officeart/2008/layout/PictureStrips"/>
    <dgm:cxn modelId="{B44C106F-A27B-4E71-8885-D19FC0118E80}" srcId="{2D1B8062-FECB-4E15-B30A-930BED3837B9}" destId="{939ACDEF-B8B1-4306-9513-3B5C6DC5ED4A}" srcOrd="1" destOrd="0" parTransId="{6E2375EB-698C-4AD0-941A-BFE7E8B0D4D9}" sibTransId="{24595869-7975-424E-8598-6B9E03E611AA}"/>
    <dgm:cxn modelId="{8A885251-8564-4D88-919C-1DAC0F9DF03E}" type="presOf" srcId="{0E99D5A3-3815-45D5-8134-FE8DA15DDC6C}" destId="{3E890844-BBC8-449D-927B-C222785586EB}" srcOrd="0" destOrd="0" presId="urn:microsoft.com/office/officeart/2008/layout/PictureStrips"/>
    <dgm:cxn modelId="{0F9DE951-FCC5-4FFF-A397-3722A5CE1BA5}" srcId="{2D1B8062-FECB-4E15-B30A-930BED3837B9}" destId="{5E07E169-EA5E-4720-B57D-0F41FC1F9869}" srcOrd="5" destOrd="0" parTransId="{8A8C13B2-2B69-46AC-BEB5-1B1FFC667C45}" sibTransId="{E4129C5B-4E83-45BB-8A45-6D24891555A5}"/>
    <dgm:cxn modelId="{DA9CAA7E-D68A-4042-9814-4B0342B75557}" type="presOf" srcId="{5E07E169-EA5E-4720-B57D-0F41FC1F9869}" destId="{44F8E0DF-59D4-4A70-9510-D7F40281EFA1}" srcOrd="0" destOrd="0" presId="urn:microsoft.com/office/officeart/2008/layout/PictureStrips"/>
    <dgm:cxn modelId="{E295428A-4DF1-4BC2-839D-9F8A9CD50565}" srcId="{2D1B8062-FECB-4E15-B30A-930BED3837B9}" destId="{07A8BF8A-12D8-4A34-A249-0DE2CAE5A438}" srcOrd="3" destOrd="0" parTransId="{78731EDF-2B2A-4B24-9A76-E2DDA7EFBE25}" sibTransId="{D15EA194-E812-4589-B824-7EF8BD3AF0AF}"/>
    <dgm:cxn modelId="{E6E2ABCB-4F9E-4FA8-A61C-5700CBC89438}" srcId="{2D1B8062-FECB-4E15-B30A-930BED3837B9}" destId="{75C5A688-D023-468A-ACF6-DF4FC5A86B09}" srcOrd="7" destOrd="0" parTransId="{42034FB6-B8D9-4DB8-8CFE-CB91CD796AAE}" sibTransId="{F2B150C4-AC4A-427D-98B8-DDA8CB7B7D60}"/>
    <dgm:cxn modelId="{466D01D0-734C-4EF7-9645-097433ABE91B}" type="presOf" srcId="{BAC4FAA5-6D75-4B2D-86B3-18BE3900DB66}" destId="{954ABE42-3832-4E38-A639-06C18EF9FC77}" srcOrd="0" destOrd="0" presId="urn:microsoft.com/office/officeart/2008/layout/PictureStrips"/>
    <dgm:cxn modelId="{EAB968D8-2425-45AA-9A65-5F87C079EBBF}" type="presOf" srcId="{2CC03FCB-D8BB-47E3-8D06-800ADD4AED7D}" destId="{1B1209FC-AA62-4D44-AE6F-AD74C603CCF4}" srcOrd="0" destOrd="0" presId="urn:microsoft.com/office/officeart/2008/layout/PictureStrips"/>
    <dgm:cxn modelId="{4851CEE5-90A0-4DE4-9734-9BF54454C9CA}" type="presOf" srcId="{5097F17E-9572-4E56-84C9-F9AC6CC369A0}" destId="{C390832C-1799-4780-8A90-36802009E870}" srcOrd="0" destOrd="0" presId="urn:microsoft.com/office/officeart/2008/layout/PictureStrips"/>
    <dgm:cxn modelId="{DA6613ED-C030-4438-89D9-02B499B3C7A6}" srcId="{2D1B8062-FECB-4E15-B30A-930BED3837B9}" destId="{BAC4FAA5-6D75-4B2D-86B3-18BE3900DB66}" srcOrd="4" destOrd="0" parTransId="{EB8C5887-51BC-43DE-B443-961309A6E3C9}" sibTransId="{8D3C1F94-4669-4389-8229-813708A714EA}"/>
    <dgm:cxn modelId="{EB3F50F1-B140-4F9D-B4D3-5CB2FF201FB8}" srcId="{2D1B8062-FECB-4E15-B30A-930BED3837B9}" destId="{0E99D5A3-3815-45D5-8134-FE8DA15DDC6C}" srcOrd="2" destOrd="0" parTransId="{E05561C6-A7D7-4797-8239-883C2D25102A}" sibTransId="{FEF0C192-5E0A-4DC4-B504-B158ED6669A2}"/>
    <dgm:cxn modelId="{AFF061F6-D67F-48A9-9617-B983E3A12791}" type="presOf" srcId="{07A8BF8A-12D8-4A34-A249-0DE2CAE5A438}" destId="{2CAF285B-1FD1-4DE2-B73A-DD29775BD1CC}" srcOrd="0" destOrd="0" presId="urn:microsoft.com/office/officeart/2008/layout/PictureStrips"/>
    <dgm:cxn modelId="{D0E409ED-2AD0-411A-B7F0-3AC578EBDC7F}" type="presParOf" srcId="{8A04D391-58F5-4E26-8B89-5F064FAAC649}" destId="{37AA6964-DBF3-4DF1-B809-75E9E2963718}" srcOrd="0" destOrd="0" presId="urn:microsoft.com/office/officeart/2008/layout/PictureStrips"/>
    <dgm:cxn modelId="{7DEA5CE1-AD3C-436F-9EF1-FDC2A67147A2}" type="presParOf" srcId="{37AA6964-DBF3-4DF1-B809-75E9E2963718}" destId="{1B1209FC-AA62-4D44-AE6F-AD74C603CCF4}" srcOrd="0" destOrd="0" presId="urn:microsoft.com/office/officeart/2008/layout/PictureStrips"/>
    <dgm:cxn modelId="{E15C0F5E-BD78-45BA-9485-2E6D614520D2}" type="presParOf" srcId="{37AA6964-DBF3-4DF1-B809-75E9E2963718}" destId="{1D626989-E202-4DCB-AC53-1B8D73067120}" srcOrd="1" destOrd="0" presId="urn:microsoft.com/office/officeart/2008/layout/PictureStrips"/>
    <dgm:cxn modelId="{83078C10-55A8-4504-8085-6931967E1FC7}" type="presParOf" srcId="{8A04D391-58F5-4E26-8B89-5F064FAAC649}" destId="{2BE09775-F9C9-4A3C-9536-7FEA8A18BE83}" srcOrd="1" destOrd="0" presId="urn:microsoft.com/office/officeart/2008/layout/PictureStrips"/>
    <dgm:cxn modelId="{0F401354-529F-4055-8795-7BA090B0E136}" type="presParOf" srcId="{8A04D391-58F5-4E26-8B89-5F064FAAC649}" destId="{6FC49867-7DFA-4235-8D85-C65969E5BAD7}" srcOrd="2" destOrd="0" presId="urn:microsoft.com/office/officeart/2008/layout/PictureStrips"/>
    <dgm:cxn modelId="{87BF4DA4-A0C7-4D4F-9B4B-1D148914217B}" type="presParOf" srcId="{6FC49867-7DFA-4235-8D85-C65969E5BAD7}" destId="{B10BE8AF-4DBE-4B37-A54A-1D605F963886}" srcOrd="0" destOrd="0" presId="urn:microsoft.com/office/officeart/2008/layout/PictureStrips"/>
    <dgm:cxn modelId="{CA4023D9-2AFE-40A8-97BA-9C803CB56DBE}" type="presParOf" srcId="{6FC49867-7DFA-4235-8D85-C65969E5BAD7}" destId="{C7C5998C-7E67-444E-9521-3B52EFB0899C}" srcOrd="1" destOrd="0" presId="urn:microsoft.com/office/officeart/2008/layout/PictureStrips"/>
    <dgm:cxn modelId="{E178C0A1-680A-4E6F-A60C-B9DEECD6EB3E}" type="presParOf" srcId="{8A04D391-58F5-4E26-8B89-5F064FAAC649}" destId="{F4B7286F-3AFE-424B-958C-D815CE19E934}" srcOrd="3" destOrd="0" presId="urn:microsoft.com/office/officeart/2008/layout/PictureStrips"/>
    <dgm:cxn modelId="{3316A9BA-96AB-45EA-91F1-2BD57158EEFA}" type="presParOf" srcId="{8A04D391-58F5-4E26-8B89-5F064FAAC649}" destId="{781800AE-1044-4A82-BDE1-0B5661A76AD7}" srcOrd="4" destOrd="0" presId="urn:microsoft.com/office/officeart/2008/layout/PictureStrips"/>
    <dgm:cxn modelId="{67A0B216-8823-497D-824F-491E40058241}" type="presParOf" srcId="{781800AE-1044-4A82-BDE1-0B5661A76AD7}" destId="{3E890844-BBC8-449D-927B-C222785586EB}" srcOrd="0" destOrd="0" presId="urn:microsoft.com/office/officeart/2008/layout/PictureStrips"/>
    <dgm:cxn modelId="{FFA21AE1-FEFF-4A7A-8940-AB8C6DB17A7D}" type="presParOf" srcId="{781800AE-1044-4A82-BDE1-0B5661A76AD7}" destId="{B081D91A-71C0-4BB1-997B-4AFD4250D3D2}" srcOrd="1" destOrd="0" presId="urn:microsoft.com/office/officeart/2008/layout/PictureStrips"/>
    <dgm:cxn modelId="{E2123C63-0C75-4F61-B6E8-F288965B197B}" type="presParOf" srcId="{8A04D391-58F5-4E26-8B89-5F064FAAC649}" destId="{0591E0DE-6632-4F92-9956-849DFA618A04}" srcOrd="5" destOrd="0" presId="urn:microsoft.com/office/officeart/2008/layout/PictureStrips"/>
    <dgm:cxn modelId="{CD0C1EC0-244C-45AF-BF5B-303F2DE81290}" type="presParOf" srcId="{8A04D391-58F5-4E26-8B89-5F064FAAC649}" destId="{064F6320-3AD1-48B4-A024-D926B5BC0F39}" srcOrd="6" destOrd="0" presId="urn:microsoft.com/office/officeart/2008/layout/PictureStrips"/>
    <dgm:cxn modelId="{B5966619-17A7-4FD8-98C5-021638128FC6}" type="presParOf" srcId="{064F6320-3AD1-48B4-A024-D926B5BC0F39}" destId="{2CAF285B-1FD1-4DE2-B73A-DD29775BD1CC}" srcOrd="0" destOrd="0" presId="urn:microsoft.com/office/officeart/2008/layout/PictureStrips"/>
    <dgm:cxn modelId="{61AA65BC-4D8C-4224-80D9-7E5B19613764}" type="presParOf" srcId="{064F6320-3AD1-48B4-A024-D926B5BC0F39}" destId="{DC62AE53-21EF-49FF-983E-17904F4EB7F8}" srcOrd="1" destOrd="0" presId="urn:microsoft.com/office/officeart/2008/layout/PictureStrips"/>
    <dgm:cxn modelId="{187EC6F1-7EB0-4B18-B649-58B16BEDDBB8}" type="presParOf" srcId="{8A04D391-58F5-4E26-8B89-5F064FAAC649}" destId="{E08606E2-1960-4FB4-801C-59733248B587}" srcOrd="7" destOrd="0" presId="urn:microsoft.com/office/officeart/2008/layout/PictureStrips"/>
    <dgm:cxn modelId="{AE1C464F-0ECE-40AA-9DCA-09723B36F2C0}" type="presParOf" srcId="{8A04D391-58F5-4E26-8B89-5F064FAAC649}" destId="{E8C3C50A-6243-4E06-8CA2-E4A773C3B162}" srcOrd="8" destOrd="0" presId="urn:microsoft.com/office/officeart/2008/layout/PictureStrips"/>
    <dgm:cxn modelId="{11E7456D-19DD-4E0D-8177-F9308990CC29}" type="presParOf" srcId="{E8C3C50A-6243-4E06-8CA2-E4A773C3B162}" destId="{954ABE42-3832-4E38-A639-06C18EF9FC77}" srcOrd="0" destOrd="0" presId="urn:microsoft.com/office/officeart/2008/layout/PictureStrips"/>
    <dgm:cxn modelId="{2E745E77-1147-4AFC-A189-3ECDDE90AAAE}" type="presParOf" srcId="{E8C3C50A-6243-4E06-8CA2-E4A773C3B162}" destId="{417494F8-610C-4D23-A5FB-AC7689CDD219}" srcOrd="1" destOrd="0" presId="urn:microsoft.com/office/officeart/2008/layout/PictureStrips"/>
    <dgm:cxn modelId="{32257ED8-7685-401A-BCB8-5EA812789D6A}" type="presParOf" srcId="{8A04D391-58F5-4E26-8B89-5F064FAAC649}" destId="{43E279C9-1B2C-4F01-9BB4-7021DB8D4298}" srcOrd="9" destOrd="0" presId="urn:microsoft.com/office/officeart/2008/layout/PictureStrips"/>
    <dgm:cxn modelId="{A185FD87-7A9E-4937-BD4B-624724589708}" type="presParOf" srcId="{8A04D391-58F5-4E26-8B89-5F064FAAC649}" destId="{AD80E72F-0CD5-4DE2-9E30-BA9AC1EF8966}" srcOrd="10" destOrd="0" presId="urn:microsoft.com/office/officeart/2008/layout/PictureStrips"/>
    <dgm:cxn modelId="{1A55ECCB-0F08-4104-A2AD-52482DD554BE}" type="presParOf" srcId="{AD80E72F-0CD5-4DE2-9E30-BA9AC1EF8966}" destId="{44F8E0DF-59D4-4A70-9510-D7F40281EFA1}" srcOrd="0" destOrd="0" presId="urn:microsoft.com/office/officeart/2008/layout/PictureStrips"/>
    <dgm:cxn modelId="{E0A4EDCB-040D-4021-81E9-F58F3F43D548}" type="presParOf" srcId="{AD80E72F-0CD5-4DE2-9E30-BA9AC1EF8966}" destId="{FCD5491A-A3BE-4718-8564-3D20FC6E24D9}" srcOrd="1" destOrd="0" presId="urn:microsoft.com/office/officeart/2008/layout/PictureStrips"/>
    <dgm:cxn modelId="{56C7F71E-54EA-4A1A-A813-260B884B7DF9}" type="presParOf" srcId="{8A04D391-58F5-4E26-8B89-5F064FAAC649}" destId="{BEC1B0C6-125A-4776-BC15-381E4D493EF3}" srcOrd="11" destOrd="0" presId="urn:microsoft.com/office/officeart/2008/layout/PictureStrips"/>
    <dgm:cxn modelId="{0D0F6DC9-F65B-45A8-8D20-15C7BC1460EA}" type="presParOf" srcId="{8A04D391-58F5-4E26-8B89-5F064FAAC649}" destId="{DF9CBA5C-151B-4DD5-8538-73FB3D5D20B5}" srcOrd="12" destOrd="0" presId="urn:microsoft.com/office/officeart/2008/layout/PictureStrips"/>
    <dgm:cxn modelId="{119AD067-E482-40E7-A09A-6EFD13C06F22}" type="presParOf" srcId="{DF9CBA5C-151B-4DD5-8538-73FB3D5D20B5}" destId="{C390832C-1799-4780-8A90-36802009E870}" srcOrd="0" destOrd="0" presId="urn:microsoft.com/office/officeart/2008/layout/PictureStrips"/>
    <dgm:cxn modelId="{0FE1BFDE-E5EC-431D-AFC2-0D0ABB02312C}" type="presParOf" srcId="{DF9CBA5C-151B-4DD5-8538-73FB3D5D20B5}" destId="{51790907-2BC0-4DE0-B2D0-522E8A28248A}" srcOrd="1" destOrd="0" presId="urn:microsoft.com/office/officeart/2008/layout/PictureStrips"/>
    <dgm:cxn modelId="{F9A493E4-8E96-4E2F-B0F1-A30A6159913E}" type="presParOf" srcId="{8A04D391-58F5-4E26-8B89-5F064FAAC649}" destId="{FFF656E2-C09D-4242-B304-3915723295C7}" srcOrd="13" destOrd="0" presId="urn:microsoft.com/office/officeart/2008/layout/PictureStrips"/>
    <dgm:cxn modelId="{80CFAEAA-1C3E-45E2-B5C0-1BF2E8E38B89}" type="presParOf" srcId="{8A04D391-58F5-4E26-8B89-5F064FAAC649}" destId="{BCB21871-A542-4B07-B31E-304405BA931C}" srcOrd="14" destOrd="0" presId="urn:microsoft.com/office/officeart/2008/layout/PictureStrips"/>
    <dgm:cxn modelId="{EA9BD911-078F-4E8E-83CB-4182621BAA96}" type="presParOf" srcId="{BCB21871-A542-4B07-B31E-304405BA931C}" destId="{CB75A108-DAEB-4E44-806F-27E5D18AEC88}" srcOrd="0" destOrd="0" presId="urn:microsoft.com/office/officeart/2008/layout/PictureStrips"/>
    <dgm:cxn modelId="{0B08B809-9956-443B-9E03-AF19ED9601FC}" type="presParOf" srcId="{BCB21871-A542-4B07-B31E-304405BA931C}" destId="{98E512A2-08D5-49E0-A5C2-31BFCEC7828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682F9A-2C14-4EE0-89B3-44A95B385EA1}" type="doc">
      <dgm:prSet loTypeId="urn:microsoft.com/office/officeart/2005/8/layout/l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5302A2-5953-44B1-BF62-1B2F7162FE1E}">
      <dgm:prSet/>
      <dgm:spPr/>
      <dgm:t>
        <a:bodyPr/>
        <a:lstStyle/>
        <a:p>
          <a:r>
            <a:rPr lang="pl-PL" b="1" baseline="0" dirty="0">
              <a:latin typeface="Ferrovial New Bold" panose="02000806040000020003" pitchFamily="2" charset="-18"/>
            </a:rPr>
            <a:t>ŚRODOWISKO</a:t>
          </a:r>
          <a:endParaRPr lang="en-GB" b="1" dirty="0">
            <a:latin typeface="Ferrovial New Bold" panose="02000806040000020003" pitchFamily="2" charset="-18"/>
          </a:endParaRPr>
        </a:p>
      </dgm:t>
    </dgm:pt>
    <dgm:pt modelId="{E13F1958-DF89-4684-B43F-7E3F53CFA013}" type="parTrans" cxnId="{A845A9F0-A1FA-4D67-AC59-6307F3404CFA}">
      <dgm:prSet/>
      <dgm:spPr/>
      <dgm:t>
        <a:bodyPr/>
        <a:lstStyle/>
        <a:p>
          <a:endParaRPr lang="en-GB">
            <a:latin typeface="Ferrovial New Bold" panose="02000806040000020003" pitchFamily="2" charset="-18"/>
          </a:endParaRPr>
        </a:p>
      </dgm:t>
    </dgm:pt>
    <dgm:pt modelId="{08AB44B7-59FB-4B33-9368-D12C300E8A93}" type="sibTrans" cxnId="{A845A9F0-A1FA-4D67-AC59-6307F3404CFA}">
      <dgm:prSet/>
      <dgm:spPr/>
      <dgm:t>
        <a:bodyPr/>
        <a:lstStyle/>
        <a:p>
          <a:endParaRPr lang="en-GB">
            <a:latin typeface="Ferrovial New Bold" panose="02000806040000020003" pitchFamily="2" charset="-18"/>
          </a:endParaRPr>
        </a:p>
      </dgm:t>
    </dgm:pt>
    <dgm:pt modelId="{6414AA5B-297D-411C-9690-EDB1AE3B9074}">
      <dgm:prSet custT="1"/>
      <dgm:spPr/>
      <dgm:t>
        <a:bodyPr spcFirstLastPara="0" vert="horz" wrap="square" lIns="12700" tIns="6350" rIns="0" bIns="6350" numCol="1" spcCol="1270" anchor="ctr" anchorCtr="0"/>
        <a:lstStyle/>
        <a:p>
          <a:r>
            <a:rPr lang="pl-PL" sz="1000" kern="1200">
              <a:latin typeface="Ferrovial New Bold" panose="02000806040000020003" pitchFamily="2" charset="-18"/>
            </a:rPr>
            <a:t>ESRS E1 – Zmiana </a:t>
          </a:r>
          <a:r>
            <a:rPr lang="pl-PL" sz="1000" kern="1200">
              <a:latin typeface="Ferrovial New Bold" panose="02000806040000020003" pitchFamily="2" charset="-18"/>
              <a:ea typeface="+mn-ea"/>
              <a:cs typeface="+mn-cs"/>
            </a:rPr>
            <a:t>klimatu</a:t>
          </a:r>
          <a:r>
            <a:rPr lang="pl-PL" sz="1000" kern="1200">
              <a:latin typeface="Ferrovial New Bold" panose="02000806040000020003" pitchFamily="2" charset="-18"/>
            </a:rPr>
            <a:t> (9)</a:t>
          </a:r>
          <a:endParaRPr lang="en-GB" sz="1000" kern="1200" dirty="0">
            <a:latin typeface="Ferrovial New Bold" panose="02000806040000020003" pitchFamily="2" charset="-18"/>
          </a:endParaRPr>
        </a:p>
      </dgm:t>
    </dgm:pt>
    <dgm:pt modelId="{570B1C4B-50C2-4203-8511-45B7E6CD6225}" type="parTrans" cxnId="{3C94AA67-8973-4789-8E7E-6F99E9C241B4}">
      <dgm:prSet/>
      <dgm:spPr/>
      <dgm:t>
        <a:bodyPr/>
        <a:lstStyle/>
        <a:p>
          <a:endParaRPr lang="en-GB">
            <a:latin typeface="Ferrovial New Bold" panose="02000806040000020003" pitchFamily="2" charset="-18"/>
          </a:endParaRPr>
        </a:p>
      </dgm:t>
    </dgm:pt>
    <dgm:pt modelId="{57399EDE-D843-44C0-AE5B-C5166589F510}" type="sibTrans" cxnId="{3C94AA67-8973-4789-8E7E-6F99E9C241B4}">
      <dgm:prSet/>
      <dgm:spPr/>
      <dgm:t>
        <a:bodyPr/>
        <a:lstStyle/>
        <a:p>
          <a:endParaRPr lang="en-GB">
            <a:latin typeface="Ferrovial New Bold" panose="02000806040000020003" pitchFamily="2" charset="-18"/>
          </a:endParaRPr>
        </a:p>
      </dgm:t>
    </dgm:pt>
    <dgm:pt modelId="{94BB1A3F-7B92-4054-96E5-02329AB4BE51}">
      <dgm:prSet custT="1"/>
      <dgm:spPr/>
      <dgm:t>
        <a:bodyPr spcFirstLastPara="0" vert="horz" wrap="square" lIns="12700" tIns="6350" rIns="0" bIns="6350" numCol="1" spcCol="1270" anchor="ctr" anchorCtr="0"/>
        <a:lstStyle/>
        <a:p>
          <a:r>
            <a:rPr lang="pl-PL" sz="1000" kern="1200">
              <a:latin typeface="Ferrovial New Bold" panose="02000806040000020003" pitchFamily="2" charset="-18"/>
            </a:rPr>
            <a:t>ESRS E2 – </a:t>
          </a:r>
          <a:r>
            <a:rPr lang="pl-PL" sz="1000" kern="1200">
              <a:latin typeface="Ferrovial New Bold" panose="02000806040000020003" pitchFamily="2" charset="-18"/>
              <a:ea typeface="+mn-ea"/>
              <a:cs typeface="+mn-cs"/>
            </a:rPr>
            <a:t>Zanieczyszczenie</a:t>
          </a:r>
          <a:r>
            <a:rPr lang="pl-PL" sz="1000" kern="1200">
              <a:latin typeface="Ferrovial New Bold" panose="02000806040000020003" pitchFamily="2" charset="-18"/>
            </a:rPr>
            <a:t> (6)</a:t>
          </a:r>
          <a:endParaRPr lang="en-GB" sz="1000" kern="1200" dirty="0">
            <a:latin typeface="Ferrovial New Bold" panose="02000806040000020003" pitchFamily="2" charset="-18"/>
          </a:endParaRPr>
        </a:p>
      </dgm:t>
    </dgm:pt>
    <dgm:pt modelId="{E4F347C9-9677-4A05-85BC-852B945BCD42}" type="parTrans" cxnId="{3FBF2C3D-CCFA-4A87-9416-DAFD3682EA40}">
      <dgm:prSet/>
      <dgm:spPr/>
      <dgm:t>
        <a:bodyPr/>
        <a:lstStyle/>
        <a:p>
          <a:endParaRPr lang="en-GB">
            <a:latin typeface="Ferrovial New Bold" panose="02000806040000020003" pitchFamily="2" charset="-18"/>
          </a:endParaRPr>
        </a:p>
      </dgm:t>
    </dgm:pt>
    <dgm:pt modelId="{7C33645A-115B-4EF8-9633-1A3B58678632}" type="sibTrans" cxnId="{3FBF2C3D-CCFA-4A87-9416-DAFD3682EA40}">
      <dgm:prSet/>
      <dgm:spPr/>
      <dgm:t>
        <a:bodyPr/>
        <a:lstStyle/>
        <a:p>
          <a:endParaRPr lang="en-GB">
            <a:latin typeface="Ferrovial New Bold" panose="02000806040000020003" pitchFamily="2" charset="-18"/>
          </a:endParaRPr>
        </a:p>
      </dgm:t>
    </dgm:pt>
    <dgm:pt modelId="{8B03F708-B20C-4B06-B7D5-4692328BE14A}">
      <dgm:prSet custT="1"/>
      <dgm:spPr/>
      <dgm:t>
        <a:bodyPr/>
        <a:lstStyle/>
        <a:p>
          <a:r>
            <a:rPr lang="pl-PL" sz="1100" dirty="0">
              <a:latin typeface="Ferrovial New Bold" panose="02000806040000020003" pitchFamily="2" charset="-18"/>
            </a:rPr>
            <a:t>ESRS E3 – Zasoby wodne i morskie (5)</a:t>
          </a:r>
          <a:endParaRPr lang="en-GB" sz="1100" dirty="0">
            <a:latin typeface="Ferrovial New Bold" panose="02000806040000020003" pitchFamily="2" charset="-18"/>
          </a:endParaRPr>
        </a:p>
      </dgm:t>
    </dgm:pt>
    <dgm:pt modelId="{39781DEB-4747-4305-8FED-F6E9B1D43512}" type="parTrans" cxnId="{51B952AB-0A10-430B-A7A8-7504F440D4CC}">
      <dgm:prSet/>
      <dgm:spPr/>
      <dgm:t>
        <a:bodyPr/>
        <a:lstStyle/>
        <a:p>
          <a:endParaRPr lang="en-GB">
            <a:latin typeface="Ferrovial New Bold" panose="02000806040000020003" pitchFamily="2" charset="-18"/>
          </a:endParaRPr>
        </a:p>
      </dgm:t>
    </dgm:pt>
    <dgm:pt modelId="{DFCF5ED5-8A07-4452-A321-E55DE475707B}" type="sibTrans" cxnId="{51B952AB-0A10-430B-A7A8-7504F440D4CC}">
      <dgm:prSet/>
      <dgm:spPr/>
      <dgm:t>
        <a:bodyPr/>
        <a:lstStyle/>
        <a:p>
          <a:endParaRPr lang="en-GB">
            <a:latin typeface="Ferrovial New Bold" panose="02000806040000020003" pitchFamily="2" charset="-18"/>
          </a:endParaRPr>
        </a:p>
      </dgm:t>
    </dgm:pt>
    <dgm:pt modelId="{08608200-1AC9-43E3-8B0B-734A0FEE451E}">
      <dgm:prSet custT="1"/>
      <dgm:spPr/>
      <dgm:t>
        <a:bodyPr spcFirstLastPara="0" vert="horz" wrap="square" lIns="12700" tIns="6350" rIns="0" bIns="6350" numCol="1" spcCol="1270" anchor="ctr" anchorCtr="0"/>
        <a:lstStyle/>
        <a:p>
          <a:r>
            <a:rPr lang="pl-PL" sz="1000" kern="1200">
              <a:latin typeface="Ferrovial New Bold" panose="02000806040000020003" pitchFamily="2" charset="-18"/>
            </a:rPr>
            <a:t>ESRS </a:t>
          </a:r>
          <a:r>
            <a:rPr lang="pl-PL" sz="1000" kern="1200">
              <a:latin typeface="Ferrovial New Bold" panose="02000806040000020003" pitchFamily="2" charset="-18"/>
              <a:ea typeface="+mn-ea"/>
              <a:cs typeface="+mn-cs"/>
            </a:rPr>
            <a:t>E4</a:t>
          </a:r>
          <a:r>
            <a:rPr lang="pl-PL" sz="1000" kern="1200">
              <a:latin typeface="Ferrovial New Bold" panose="02000806040000020003" pitchFamily="2" charset="-18"/>
            </a:rPr>
            <a:t> – Bioróżnorodność i ekosystemy (6)</a:t>
          </a:r>
          <a:endParaRPr lang="en-GB" sz="1000" kern="1200" dirty="0">
            <a:latin typeface="Ferrovial New Bold" panose="02000806040000020003" pitchFamily="2" charset="-18"/>
          </a:endParaRPr>
        </a:p>
      </dgm:t>
    </dgm:pt>
    <dgm:pt modelId="{0534F96F-4F1C-4ECB-AD9B-730A93B1C2BE}" type="parTrans" cxnId="{838DF3A8-49EE-4674-97D8-E2930A5865AE}">
      <dgm:prSet/>
      <dgm:spPr/>
      <dgm:t>
        <a:bodyPr/>
        <a:lstStyle/>
        <a:p>
          <a:endParaRPr lang="en-GB">
            <a:latin typeface="Ferrovial New Bold" panose="02000806040000020003" pitchFamily="2" charset="-18"/>
          </a:endParaRPr>
        </a:p>
      </dgm:t>
    </dgm:pt>
    <dgm:pt modelId="{D6CE43E8-09A0-4E45-9711-7123C0234A8A}" type="sibTrans" cxnId="{838DF3A8-49EE-4674-97D8-E2930A5865AE}">
      <dgm:prSet/>
      <dgm:spPr/>
      <dgm:t>
        <a:bodyPr/>
        <a:lstStyle/>
        <a:p>
          <a:endParaRPr lang="en-GB">
            <a:latin typeface="Ferrovial New Bold" panose="02000806040000020003" pitchFamily="2" charset="-18"/>
          </a:endParaRPr>
        </a:p>
      </dgm:t>
    </dgm:pt>
    <dgm:pt modelId="{561262D2-668A-458B-A2F5-BA5C19903406}">
      <dgm:prSet custT="1"/>
      <dgm:spPr/>
      <dgm:t>
        <a:bodyPr spcFirstLastPara="0" vert="horz" wrap="square" lIns="12700" tIns="6350" rIns="0" bIns="6350" numCol="1" spcCol="1270" anchor="ctr" anchorCtr="0"/>
        <a:lstStyle/>
        <a:p>
          <a:r>
            <a:rPr lang="pl-PL" sz="1000" kern="1200">
              <a:latin typeface="Ferrovial New Bold" panose="02000806040000020003" pitchFamily="2" charset="-18"/>
            </a:rPr>
            <a:t>ESRS E5 – Wykorzystywanie zasobów i </a:t>
          </a:r>
          <a:r>
            <a:rPr lang="pl-PL" sz="1000" kern="1200">
              <a:latin typeface="Ferrovial New Bold" panose="02000806040000020003" pitchFamily="2" charset="-18"/>
              <a:ea typeface="+mn-ea"/>
              <a:cs typeface="+mn-cs"/>
            </a:rPr>
            <a:t>gospodarka</a:t>
          </a:r>
          <a:r>
            <a:rPr lang="pl-PL" sz="1000" kern="1200">
              <a:latin typeface="Ferrovial New Bold" panose="02000806040000020003" pitchFamily="2" charset="-18"/>
            </a:rPr>
            <a:t> o obiegu </a:t>
          </a:r>
          <a:r>
            <a:rPr lang="pl-PL" sz="1000" kern="1200">
              <a:latin typeface="Ferrovial New Bold" panose="02000806040000020003" pitchFamily="2" charset="-18"/>
              <a:ea typeface="+mn-ea"/>
              <a:cs typeface="+mn-cs"/>
            </a:rPr>
            <a:t>zamkniętym</a:t>
          </a:r>
          <a:r>
            <a:rPr lang="pl-PL" sz="1000" kern="1200">
              <a:latin typeface="Ferrovial New Bold" panose="02000806040000020003" pitchFamily="2" charset="-18"/>
            </a:rPr>
            <a:t> (6)</a:t>
          </a:r>
          <a:endParaRPr lang="en-GB" sz="1000" kern="1200" dirty="0">
            <a:latin typeface="Ferrovial New Bold" panose="02000806040000020003" pitchFamily="2" charset="-18"/>
          </a:endParaRPr>
        </a:p>
      </dgm:t>
    </dgm:pt>
    <dgm:pt modelId="{B9DDE399-EB60-4C78-B170-E023EFA1B739}" type="parTrans" cxnId="{81A484CA-2BF4-43BB-B9CC-6BB6DBE955EE}">
      <dgm:prSet/>
      <dgm:spPr/>
      <dgm:t>
        <a:bodyPr/>
        <a:lstStyle/>
        <a:p>
          <a:endParaRPr lang="en-GB">
            <a:latin typeface="Ferrovial New Bold" panose="02000806040000020003" pitchFamily="2" charset="-18"/>
          </a:endParaRPr>
        </a:p>
      </dgm:t>
    </dgm:pt>
    <dgm:pt modelId="{244F02D6-CAA1-4972-B1D0-B606DD2AE167}" type="sibTrans" cxnId="{81A484CA-2BF4-43BB-B9CC-6BB6DBE955EE}">
      <dgm:prSet/>
      <dgm:spPr/>
      <dgm:t>
        <a:bodyPr/>
        <a:lstStyle/>
        <a:p>
          <a:endParaRPr lang="en-GB">
            <a:latin typeface="Ferrovial New Bold" panose="02000806040000020003" pitchFamily="2" charset="-18"/>
          </a:endParaRPr>
        </a:p>
      </dgm:t>
    </dgm:pt>
    <dgm:pt modelId="{6DB8B9F0-31DB-4858-A4A2-B87F93E781EF}">
      <dgm:prSet/>
      <dgm:spPr/>
      <dgm:t>
        <a:bodyPr/>
        <a:lstStyle/>
        <a:p>
          <a:r>
            <a:rPr lang="pl-PL" b="1" baseline="0" dirty="0">
              <a:latin typeface="Ferrovial New Bold" panose="02000806040000020003" pitchFamily="2" charset="-18"/>
            </a:rPr>
            <a:t>SPOŁECZEŃSTWO</a:t>
          </a:r>
          <a:endParaRPr lang="en-GB" b="1" dirty="0">
            <a:latin typeface="Ferrovial New Bold" panose="02000806040000020003" pitchFamily="2" charset="-18"/>
          </a:endParaRPr>
        </a:p>
      </dgm:t>
    </dgm:pt>
    <dgm:pt modelId="{90E413B8-71BC-47F1-83D9-2963F3F2040D}" type="parTrans" cxnId="{D67F57E0-B1F9-480A-B9E3-E9CDB83C6079}">
      <dgm:prSet/>
      <dgm:spPr/>
      <dgm:t>
        <a:bodyPr/>
        <a:lstStyle/>
        <a:p>
          <a:endParaRPr lang="en-GB">
            <a:latin typeface="Ferrovial New Bold" panose="02000806040000020003" pitchFamily="2" charset="-18"/>
          </a:endParaRPr>
        </a:p>
      </dgm:t>
    </dgm:pt>
    <dgm:pt modelId="{313ABE3E-E616-412A-956F-690551F135B2}" type="sibTrans" cxnId="{D67F57E0-B1F9-480A-B9E3-E9CDB83C6079}">
      <dgm:prSet/>
      <dgm:spPr/>
      <dgm:t>
        <a:bodyPr/>
        <a:lstStyle/>
        <a:p>
          <a:endParaRPr lang="en-GB">
            <a:latin typeface="Ferrovial New Bold" panose="02000806040000020003" pitchFamily="2" charset="-18"/>
          </a:endParaRPr>
        </a:p>
      </dgm:t>
    </dgm:pt>
    <dgm:pt modelId="{D47526D9-74C6-46CB-8245-5848FFA7FD03}">
      <dgm:prSet custT="1"/>
      <dgm:spPr/>
      <dgm:t>
        <a:bodyPr spcFirstLastPara="0" vert="horz" wrap="square" lIns="12700" tIns="6350" rIns="0" bIns="6350" numCol="1" spcCol="1270" anchor="ctr" anchorCtr="0"/>
        <a:lstStyle/>
        <a:p>
          <a:r>
            <a:rPr lang="pl-PL" sz="1000" kern="1200">
              <a:latin typeface="Ferrovial New Bold" panose="02000806040000020003" pitchFamily="2" charset="-18"/>
              <a:ea typeface="+mn-ea"/>
              <a:cs typeface="+mn-cs"/>
            </a:rPr>
            <a:t>ESRS S1 – Zatrudnienie (17)</a:t>
          </a:r>
          <a:endParaRPr lang="en-GB" sz="1000" kern="1200" dirty="0">
            <a:latin typeface="Ferrovial New Bold" panose="02000806040000020003" pitchFamily="2" charset="-18"/>
            <a:ea typeface="+mn-ea"/>
            <a:cs typeface="+mn-cs"/>
          </a:endParaRPr>
        </a:p>
      </dgm:t>
    </dgm:pt>
    <dgm:pt modelId="{EFE656DC-AF02-4F59-96F3-B72E8CEA1724}" type="parTrans" cxnId="{C2A3B1EA-FFE8-42AD-A920-CC8C2C3171DB}">
      <dgm:prSet/>
      <dgm:spPr/>
      <dgm:t>
        <a:bodyPr/>
        <a:lstStyle/>
        <a:p>
          <a:endParaRPr lang="en-GB">
            <a:latin typeface="Ferrovial New Bold" panose="02000806040000020003" pitchFamily="2" charset="-18"/>
          </a:endParaRPr>
        </a:p>
      </dgm:t>
    </dgm:pt>
    <dgm:pt modelId="{671FBE67-1047-448D-B883-9097B2E14CB1}" type="sibTrans" cxnId="{C2A3B1EA-FFE8-42AD-A920-CC8C2C3171DB}">
      <dgm:prSet/>
      <dgm:spPr/>
      <dgm:t>
        <a:bodyPr/>
        <a:lstStyle/>
        <a:p>
          <a:endParaRPr lang="en-GB">
            <a:latin typeface="Ferrovial New Bold" panose="02000806040000020003" pitchFamily="2" charset="-18"/>
          </a:endParaRPr>
        </a:p>
      </dgm:t>
    </dgm:pt>
    <dgm:pt modelId="{38F87213-4920-47BE-9473-E01160D5E252}">
      <dgm:prSet custT="1"/>
      <dgm:spPr/>
      <dgm:t>
        <a:bodyPr spcFirstLastPara="0" vert="horz" wrap="square" lIns="12700" tIns="6350" rIns="0" bIns="635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Ferrovial New Bold" panose="02000806040000020003" pitchFamily="2" charset="-18"/>
              <a:ea typeface="+mn-ea"/>
              <a:cs typeface="+mn-cs"/>
            </a:rPr>
            <a:t>ESRS S2 – Pracownicy w łańcuchu wartości (5)</a:t>
          </a:r>
          <a:endParaRPr lang="en-GB" sz="1000" kern="1200" dirty="0">
            <a:latin typeface="Ferrovial New Bold" panose="02000806040000020003" pitchFamily="2" charset="-18"/>
            <a:ea typeface="+mn-ea"/>
            <a:cs typeface="+mn-cs"/>
          </a:endParaRPr>
        </a:p>
      </dgm:t>
    </dgm:pt>
    <dgm:pt modelId="{E37C52A6-EC09-4C71-9743-BE2D0B4409EE}" type="parTrans" cxnId="{A635F9E4-3BA7-44A2-BF5B-D5365345DC47}">
      <dgm:prSet/>
      <dgm:spPr/>
      <dgm:t>
        <a:bodyPr/>
        <a:lstStyle/>
        <a:p>
          <a:endParaRPr lang="en-GB">
            <a:latin typeface="Ferrovial New Bold" panose="02000806040000020003" pitchFamily="2" charset="-18"/>
          </a:endParaRPr>
        </a:p>
      </dgm:t>
    </dgm:pt>
    <dgm:pt modelId="{D7973638-5F2A-43E8-B6A5-D829832C4640}" type="sibTrans" cxnId="{A635F9E4-3BA7-44A2-BF5B-D5365345DC47}">
      <dgm:prSet/>
      <dgm:spPr/>
      <dgm:t>
        <a:bodyPr/>
        <a:lstStyle/>
        <a:p>
          <a:endParaRPr lang="en-GB">
            <a:latin typeface="Ferrovial New Bold" panose="02000806040000020003" pitchFamily="2" charset="-18"/>
          </a:endParaRPr>
        </a:p>
      </dgm:t>
    </dgm:pt>
    <dgm:pt modelId="{EBCF5024-1F9C-4963-8776-FDCE5A5E5951}">
      <dgm:prSet custT="1"/>
      <dgm:spPr/>
      <dgm:t>
        <a:bodyPr spcFirstLastPara="0" vert="horz" wrap="square" lIns="12700" tIns="6350" rIns="0" bIns="635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Ferrovial New Bold" panose="02000806040000020003" pitchFamily="2" charset="-18"/>
              <a:ea typeface="+mn-ea"/>
              <a:cs typeface="+mn-cs"/>
            </a:rPr>
            <a:t>ESRS S3 – Otoczenie społeczne (5)</a:t>
          </a:r>
          <a:endParaRPr lang="en-GB" sz="1000" kern="1200" dirty="0">
            <a:latin typeface="Ferrovial New Bold" panose="02000806040000020003" pitchFamily="2" charset="-18"/>
            <a:ea typeface="+mn-ea"/>
            <a:cs typeface="+mn-cs"/>
          </a:endParaRPr>
        </a:p>
      </dgm:t>
    </dgm:pt>
    <dgm:pt modelId="{E9534B37-0FF0-4555-843E-3FBD117E1F82}" type="parTrans" cxnId="{9B9AA451-0B7E-4780-9B3D-9FB4A4555060}">
      <dgm:prSet/>
      <dgm:spPr/>
      <dgm:t>
        <a:bodyPr/>
        <a:lstStyle/>
        <a:p>
          <a:endParaRPr lang="en-GB">
            <a:latin typeface="Ferrovial New Bold" panose="02000806040000020003" pitchFamily="2" charset="-18"/>
          </a:endParaRPr>
        </a:p>
      </dgm:t>
    </dgm:pt>
    <dgm:pt modelId="{DFC1828E-9C17-4B40-A37F-8D3E9FFF9E36}" type="sibTrans" cxnId="{9B9AA451-0B7E-4780-9B3D-9FB4A4555060}">
      <dgm:prSet/>
      <dgm:spPr/>
      <dgm:t>
        <a:bodyPr/>
        <a:lstStyle/>
        <a:p>
          <a:endParaRPr lang="en-GB">
            <a:latin typeface="Ferrovial New Bold" panose="02000806040000020003" pitchFamily="2" charset="-18"/>
          </a:endParaRPr>
        </a:p>
      </dgm:t>
    </dgm:pt>
    <dgm:pt modelId="{837A374A-DE37-4958-A64A-B66447DD1542}">
      <dgm:prSet custT="1"/>
      <dgm:spPr/>
      <dgm:t>
        <a:bodyPr spcFirstLastPara="0" vert="horz" wrap="square" lIns="12700" tIns="6350" rIns="0" bIns="635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Ferrovial New Bold" panose="02000806040000020003" pitchFamily="2" charset="-18"/>
              <a:ea typeface="+mn-ea"/>
              <a:cs typeface="+mn-cs"/>
            </a:rPr>
            <a:t>ESRS S4 – Konsumenci i użytkownicy końcowi (5)</a:t>
          </a:r>
          <a:endParaRPr lang="en-GB" sz="1000" kern="1200" dirty="0">
            <a:latin typeface="Ferrovial New Bold" panose="02000806040000020003" pitchFamily="2" charset="-18"/>
            <a:ea typeface="+mn-ea"/>
            <a:cs typeface="+mn-cs"/>
          </a:endParaRPr>
        </a:p>
      </dgm:t>
    </dgm:pt>
    <dgm:pt modelId="{75AEBE42-C0AC-4A6F-ACC9-A1C0D53D86A4}" type="parTrans" cxnId="{5F6B186A-9191-4496-A0DB-169A24050F43}">
      <dgm:prSet/>
      <dgm:spPr/>
      <dgm:t>
        <a:bodyPr/>
        <a:lstStyle/>
        <a:p>
          <a:endParaRPr lang="en-GB">
            <a:latin typeface="Ferrovial New Bold" panose="02000806040000020003" pitchFamily="2" charset="-18"/>
          </a:endParaRPr>
        </a:p>
      </dgm:t>
    </dgm:pt>
    <dgm:pt modelId="{A2CB912E-4C5D-4585-A04F-8CA702ECDD15}" type="sibTrans" cxnId="{5F6B186A-9191-4496-A0DB-169A24050F43}">
      <dgm:prSet/>
      <dgm:spPr/>
      <dgm:t>
        <a:bodyPr/>
        <a:lstStyle/>
        <a:p>
          <a:endParaRPr lang="en-GB">
            <a:latin typeface="Ferrovial New Bold" panose="02000806040000020003" pitchFamily="2" charset="-18"/>
          </a:endParaRPr>
        </a:p>
      </dgm:t>
    </dgm:pt>
    <dgm:pt modelId="{2B62AC65-C4D8-469E-9C3C-9461EB76710A}">
      <dgm:prSet/>
      <dgm:spPr/>
      <dgm:t>
        <a:bodyPr/>
        <a:lstStyle/>
        <a:p>
          <a:r>
            <a:rPr lang="pl-PL" b="1" baseline="0" dirty="0">
              <a:latin typeface="Ferrovial New Bold" panose="02000806040000020003" pitchFamily="2" charset="-18"/>
            </a:rPr>
            <a:t>ŁAD ZARZĄDCZY</a:t>
          </a:r>
          <a:endParaRPr lang="en-GB" b="1" dirty="0">
            <a:latin typeface="Ferrovial New Bold" panose="02000806040000020003" pitchFamily="2" charset="-18"/>
          </a:endParaRPr>
        </a:p>
      </dgm:t>
    </dgm:pt>
    <dgm:pt modelId="{9B991E8E-52CC-472C-98DE-B5CC507E2DF2}" type="parTrans" cxnId="{44AA4B52-DFF9-41BD-ADCA-9F4A14771993}">
      <dgm:prSet/>
      <dgm:spPr/>
      <dgm:t>
        <a:bodyPr/>
        <a:lstStyle/>
        <a:p>
          <a:endParaRPr lang="en-GB">
            <a:latin typeface="Ferrovial New Bold" panose="02000806040000020003" pitchFamily="2" charset="-18"/>
          </a:endParaRPr>
        </a:p>
      </dgm:t>
    </dgm:pt>
    <dgm:pt modelId="{51AB309D-D7BF-45A2-87D3-4FB3D58A947D}" type="sibTrans" cxnId="{44AA4B52-DFF9-41BD-ADCA-9F4A14771993}">
      <dgm:prSet/>
      <dgm:spPr/>
      <dgm:t>
        <a:bodyPr/>
        <a:lstStyle/>
        <a:p>
          <a:endParaRPr lang="en-GB">
            <a:latin typeface="Ferrovial New Bold" panose="02000806040000020003" pitchFamily="2" charset="-18"/>
          </a:endParaRPr>
        </a:p>
      </dgm:t>
    </dgm:pt>
    <dgm:pt modelId="{FB3F296B-4B89-47D2-A75D-0F6926E7057D}">
      <dgm:prSet custT="1"/>
      <dgm:spPr/>
      <dgm:t>
        <a:bodyPr spcFirstLastPara="0" vert="horz" wrap="square" lIns="12700" tIns="6350" rIns="0" bIns="635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Ferrovial New Bold" panose="02000806040000020003" pitchFamily="2" charset="-18"/>
              <a:ea typeface="+mn-ea"/>
              <a:cs typeface="+mn-cs"/>
            </a:rPr>
            <a:t>ESRS G1 – Praktyki biznesowe (6)</a:t>
          </a:r>
          <a:endParaRPr lang="en-GB" sz="1000" kern="1200" dirty="0">
            <a:latin typeface="Ferrovial New Bold" panose="02000806040000020003" pitchFamily="2" charset="-18"/>
            <a:ea typeface="+mn-ea"/>
            <a:cs typeface="+mn-cs"/>
          </a:endParaRPr>
        </a:p>
      </dgm:t>
    </dgm:pt>
    <dgm:pt modelId="{0BF52B7B-7CE2-44BF-9D22-148DAF381C85}" type="parTrans" cxnId="{22F57B18-1A64-4020-AB89-BBA50D31B4DE}">
      <dgm:prSet/>
      <dgm:spPr/>
      <dgm:t>
        <a:bodyPr/>
        <a:lstStyle/>
        <a:p>
          <a:endParaRPr lang="en-GB">
            <a:latin typeface="Ferrovial New Bold" panose="02000806040000020003" pitchFamily="2" charset="-18"/>
          </a:endParaRPr>
        </a:p>
      </dgm:t>
    </dgm:pt>
    <dgm:pt modelId="{6D45AC03-8D2C-451C-8797-64D68F8FA5AA}" type="sibTrans" cxnId="{22F57B18-1A64-4020-AB89-BBA50D31B4DE}">
      <dgm:prSet/>
      <dgm:spPr/>
      <dgm:t>
        <a:bodyPr/>
        <a:lstStyle/>
        <a:p>
          <a:endParaRPr lang="en-GB">
            <a:latin typeface="Ferrovial New Bold" panose="02000806040000020003" pitchFamily="2" charset="-18"/>
          </a:endParaRPr>
        </a:p>
      </dgm:t>
    </dgm:pt>
    <dgm:pt modelId="{7430C169-B07F-4188-A157-BF117D2AAA1A}" type="pres">
      <dgm:prSet presAssocID="{CC682F9A-2C14-4EE0-89B3-44A95B385EA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3176FC5-EAD2-4105-8957-AEA63A7E0D71}" type="pres">
      <dgm:prSet presAssocID="{AA5302A2-5953-44B1-BF62-1B2F7162FE1E}" presName="horFlow" presStyleCnt="0"/>
      <dgm:spPr/>
    </dgm:pt>
    <dgm:pt modelId="{2B2BEB38-90DE-44CF-9AB5-BC4611FBCFF5}" type="pres">
      <dgm:prSet presAssocID="{AA5302A2-5953-44B1-BF62-1B2F7162FE1E}" presName="bigChev" presStyleLbl="node1" presStyleIdx="0" presStyleCnt="3"/>
      <dgm:spPr/>
    </dgm:pt>
    <dgm:pt modelId="{7CF31927-5B50-4932-8BCF-86DAB21BABB8}" type="pres">
      <dgm:prSet presAssocID="{570B1C4B-50C2-4203-8511-45B7E6CD6225}" presName="parTrans" presStyleCnt="0"/>
      <dgm:spPr/>
    </dgm:pt>
    <dgm:pt modelId="{65CF4FC1-DB17-45E1-9DB7-8EA1F4BD2B11}" type="pres">
      <dgm:prSet presAssocID="{6414AA5B-297D-411C-9690-EDB1AE3B9074}" presName="node" presStyleLbl="alignAccFollowNode1" presStyleIdx="0" presStyleCnt="10">
        <dgm:presLayoutVars>
          <dgm:bulletEnabled val="1"/>
        </dgm:presLayoutVars>
      </dgm:prSet>
      <dgm:spPr>
        <a:xfrm>
          <a:off x="2081883" y="384404"/>
          <a:ext cx="1985054" cy="794021"/>
        </a:xfrm>
        <a:prstGeom prst="chevron">
          <a:avLst/>
        </a:prstGeom>
      </dgm:spPr>
    </dgm:pt>
    <dgm:pt modelId="{71C73B61-86C6-4EAA-A8EC-910E79FEE72E}" type="pres">
      <dgm:prSet presAssocID="{57399EDE-D843-44C0-AE5B-C5166589F510}" presName="sibTrans" presStyleCnt="0"/>
      <dgm:spPr/>
    </dgm:pt>
    <dgm:pt modelId="{9BA8569E-F665-4A9E-B405-41F7753C43F6}" type="pres">
      <dgm:prSet presAssocID="{94BB1A3F-7B92-4054-96E5-02329AB4BE51}" presName="node" presStyleLbl="alignAccFollowNode1" presStyleIdx="1" presStyleCnt="10">
        <dgm:presLayoutVars>
          <dgm:bulletEnabled val="1"/>
        </dgm:presLayoutVars>
      </dgm:prSet>
      <dgm:spPr>
        <a:xfrm>
          <a:off x="3789030" y="384404"/>
          <a:ext cx="1985054" cy="794021"/>
        </a:xfrm>
        <a:prstGeom prst="chevron">
          <a:avLst/>
        </a:prstGeom>
      </dgm:spPr>
    </dgm:pt>
    <dgm:pt modelId="{0BC122FA-6ABF-445D-9474-1BCF6DE3BCA9}" type="pres">
      <dgm:prSet presAssocID="{7C33645A-115B-4EF8-9633-1A3B58678632}" presName="sibTrans" presStyleCnt="0"/>
      <dgm:spPr/>
    </dgm:pt>
    <dgm:pt modelId="{48F5A0EA-C5C2-48B5-A619-F8241DE6D025}" type="pres">
      <dgm:prSet presAssocID="{8B03F708-B20C-4B06-B7D5-4692328BE14A}" presName="node" presStyleLbl="alignAccFollowNode1" presStyleIdx="2" presStyleCnt="10">
        <dgm:presLayoutVars>
          <dgm:bulletEnabled val="1"/>
        </dgm:presLayoutVars>
      </dgm:prSet>
      <dgm:spPr/>
    </dgm:pt>
    <dgm:pt modelId="{D862D25B-2FCD-4463-9627-60DE9061B7FD}" type="pres">
      <dgm:prSet presAssocID="{DFCF5ED5-8A07-4452-A321-E55DE475707B}" presName="sibTrans" presStyleCnt="0"/>
      <dgm:spPr/>
    </dgm:pt>
    <dgm:pt modelId="{6C2CD475-3A10-46AA-8942-1C10D9192AB9}" type="pres">
      <dgm:prSet presAssocID="{08608200-1AC9-43E3-8B0B-734A0FEE451E}" presName="node" presStyleLbl="alignAccFollowNode1" presStyleIdx="3" presStyleCnt="10">
        <dgm:presLayoutVars>
          <dgm:bulletEnabled val="1"/>
        </dgm:presLayoutVars>
      </dgm:prSet>
      <dgm:spPr>
        <a:xfrm>
          <a:off x="7203324" y="384404"/>
          <a:ext cx="1985054" cy="794021"/>
        </a:xfrm>
        <a:prstGeom prst="chevron">
          <a:avLst/>
        </a:prstGeom>
      </dgm:spPr>
    </dgm:pt>
    <dgm:pt modelId="{BCCC2ABD-9D85-4C9A-8EB5-75B59600E3FB}" type="pres">
      <dgm:prSet presAssocID="{D6CE43E8-09A0-4E45-9711-7123C0234A8A}" presName="sibTrans" presStyleCnt="0"/>
      <dgm:spPr/>
    </dgm:pt>
    <dgm:pt modelId="{6960D6D2-6D60-4E34-A57C-B0A20FFCAF69}" type="pres">
      <dgm:prSet presAssocID="{561262D2-668A-458B-A2F5-BA5C19903406}" presName="node" presStyleLbl="alignAccFollowNode1" presStyleIdx="4" presStyleCnt="10">
        <dgm:presLayoutVars>
          <dgm:bulletEnabled val="1"/>
        </dgm:presLayoutVars>
      </dgm:prSet>
      <dgm:spPr>
        <a:xfrm>
          <a:off x="8910471" y="384404"/>
          <a:ext cx="1985054" cy="794021"/>
        </a:xfrm>
        <a:prstGeom prst="chevron">
          <a:avLst/>
        </a:prstGeom>
      </dgm:spPr>
    </dgm:pt>
    <dgm:pt modelId="{F55744CE-3BED-4B29-A0A9-6A560DC75F56}" type="pres">
      <dgm:prSet presAssocID="{AA5302A2-5953-44B1-BF62-1B2F7162FE1E}" presName="vSp" presStyleCnt="0"/>
      <dgm:spPr/>
    </dgm:pt>
    <dgm:pt modelId="{B2F00E9A-DC85-4956-9ECD-6491467BB2B6}" type="pres">
      <dgm:prSet presAssocID="{6DB8B9F0-31DB-4858-A4A2-B87F93E781EF}" presName="horFlow" presStyleCnt="0"/>
      <dgm:spPr/>
    </dgm:pt>
    <dgm:pt modelId="{BD9C394B-4701-40E7-A61F-357E2B3E603F}" type="pres">
      <dgm:prSet presAssocID="{6DB8B9F0-31DB-4858-A4A2-B87F93E781EF}" presName="bigChev" presStyleLbl="node1" presStyleIdx="1" presStyleCnt="3"/>
      <dgm:spPr/>
    </dgm:pt>
    <dgm:pt modelId="{E4A7759E-6D8A-4E48-BDEF-B37857EC1381}" type="pres">
      <dgm:prSet presAssocID="{EFE656DC-AF02-4F59-96F3-B72E8CEA1724}" presName="parTrans" presStyleCnt="0"/>
      <dgm:spPr/>
    </dgm:pt>
    <dgm:pt modelId="{FBC37415-5004-4C87-85F1-55C87F33BF0A}" type="pres">
      <dgm:prSet presAssocID="{D47526D9-74C6-46CB-8245-5848FFA7FD03}" presName="node" presStyleLbl="alignAccFollowNode1" presStyleIdx="5" presStyleCnt="10">
        <dgm:presLayoutVars>
          <dgm:bulletEnabled val="1"/>
        </dgm:presLayoutVars>
      </dgm:prSet>
      <dgm:spPr>
        <a:xfrm>
          <a:off x="2081883" y="1474989"/>
          <a:ext cx="1985054" cy="794021"/>
        </a:xfrm>
        <a:prstGeom prst="chevron">
          <a:avLst/>
        </a:prstGeom>
      </dgm:spPr>
    </dgm:pt>
    <dgm:pt modelId="{164D535D-D972-4E7D-8BDD-1A78A51C3DC0}" type="pres">
      <dgm:prSet presAssocID="{671FBE67-1047-448D-B883-9097B2E14CB1}" presName="sibTrans" presStyleCnt="0"/>
      <dgm:spPr/>
    </dgm:pt>
    <dgm:pt modelId="{33C2A766-F269-49D9-BAEB-8E10E9048009}" type="pres">
      <dgm:prSet presAssocID="{38F87213-4920-47BE-9473-E01160D5E252}" presName="node" presStyleLbl="alignAccFollowNode1" presStyleIdx="6" presStyleCnt="10">
        <dgm:presLayoutVars>
          <dgm:bulletEnabled val="1"/>
        </dgm:presLayoutVars>
      </dgm:prSet>
      <dgm:spPr>
        <a:xfrm>
          <a:off x="3789030" y="1474989"/>
          <a:ext cx="1985054" cy="794021"/>
        </a:xfrm>
        <a:prstGeom prst="chevron">
          <a:avLst/>
        </a:prstGeom>
      </dgm:spPr>
    </dgm:pt>
    <dgm:pt modelId="{44606801-9F6F-44A2-B3E0-B858BCAFD013}" type="pres">
      <dgm:prSet presAssocID="{D7973638-5F2A-43E8-B6A5-D829832C4640}" presName="sibTrans" presStyleCnt="0"/>
      <dgm:spPr/>
    </dgm:pt>
    <dgm:pt modelId="{78ECC323-DAAB-4289-8443-9B0DB577897A}" type="pres">
      <dgm:prSet presAssocID="{EBCF5024-1F9C-4963-8776-FDCE5A5E5951}" presName="node" presStyleLbl="alignAccFollowNode1" presStyleIdx="7" presStyleCnt="10">
        <dgm:presLayoutVars>
          <dgm:bulletEnabled val="1"/>
        </dgm:presLayoutVars>
      </dgm:prSet>
      <dgm:spPr>
        <a:xfrm>
          <a:off x="5496177" y="1474989"/>
          <a:ext cx="1985054" cy="794021"/>
        </a:xfrm>
        <a:prstGeom prst="chevron">
          <a:avLst/>
        </a:prstGeom>
      </dgm:spPr>
    </dgm:pt>
    <dgm:pt modelId="{B9789962-23C8-4DB9-B377-80157B5EB430}" type="pres">
      <dgm:prSet presAssocID="{DFC1828E-9C17-4B40-A37F-8D3E9FFF9E36}" presName="sibTrans" presStyleCnt="0"/>
      <dgm:spPr/>
    </dgm:pt>
    <dgm:pt modelId="{B8D602D6-7AF1-48A5-90C8-2FA1B3EF8A07}" type="pres">
      <dgm:prSet presAssocID="{837A374A-DE37-4958-A64A-B66447DD1542}" presName="node" presStyleLbl="alignAccFollowNode1" presStyleIdx="8" presStyleCnt="10">
        <dgm:presLayoutVars>
          <dgm:bulletEnabled val="1"/>
        </dgm:presLayoutVars>
      </dgm:prSet>
      <dgm:spPr>
        <a:xfrm>
          <a:off x="7203324" y="1474989"/>
          <a:ext cx="1985054" cy="794021"/>
        </a:xfrm>
        <a:prstGeom prst="chevron">
          <a:avLst/>
        </a:prstGeom>
      </dgm:spPr>
    </dgm:pt>
    <dgm:pt modelId="{FEC8AC39-90DD-4DF8-8E8F-0B667B04CA00}" type="pres">
      <dgm:prSet presAssocID="{6DB8B9F0-31DB-4858-A4A2-B87F93E781EF}" presName="vSp" presStyleCnt="0"/>
      <dgm:spPr/>
    </dgm:pt>
    <dgm:pt modelId="{73261D0E-C069-429F-936E-13D7BF8563FF}" type="pres">
      <dgm:prSet presAssocID="{2B62AC65-C4D8-469E-9C3C-9461EB76710A}" presName="horFlow" presStyleCnt="0"/>
      <dgm:spPr/>
    </dgm:pt>
    <dgm:pt modelId="{53B31A44-F366-46FC-9A83-9D6A31496844}" type="pres">
      <dgm:prSet presAssocID="{2B62AC65-C4D8-469E-9C3C-9461EB76710A}" presName="bigChev" presStyleLbl="node1" presStyleIdx="2" presStyleCnt="3"/>
      <dgm:spPr/>
    </dgm:pt>
    <dgm:pt modelId="{A9C1A975-313F-43E1-A650-95C47DC801B0}" type="pres">
      <dgm:prSet presAssocID="{0BF52B7B-7CE2-44BF-9D22-148DAF381C85}" presName="parTrans" presStyleCnt="0"/>
      <dgm:spPr/>
    </dgm:pt>
    <dgm:pt modelId="{FB45B09D-A565-411E-9BB8-A67D4DC9A088}" type="pres">
      <dgm:prSet presAssocID="{FB3F296B-4B89-47D2-A75D-0F6926E7057D}" presName="node" presStyleLbl="alignAccFollowNode1" presStyleIdx="9" presStyleCnt="10">
        <dgm:presLayoutVars>
          <dgm:bulletEnabled val="1"/>
        </dgm:presLayoutVars>
      </dgm:prSet>
      <dgm:spPr>
        <a:xfrm>
          <a:off x="2081883" y="2565573"/>
          <a:ext cx="1985054" cy="794021"/>
        </a:xfrm>
        <a:prstGeom prst="chevron">
          <a:avLst/>
        </a:prstGeom>
      </dgm:spPr>
    </dgm:pt>
  </dgm:ptLst>
  <dgm:cxnLst>
    <dgm:cxn modelId="{D74D7E13-5BAF-4BB7-BAE7-5899BAB3746E}" type="presOf" srcId="{D47526D9-74C6-46CB-8245-5848FFA7FD03}" destId="{FBC37415-5004-4C87-85F1-55C87F33BF0A}" srcOrd="0" destOrd="0" presId="urn:microsoft.com/office/officeart/2005/8/layout/lProcess3"/>
    <dgm:cxn modelId="{72A6D117-A8C8-4007-A083-1616FBD7BBBF}" type="presOf" srcId="{AA5302A2-5953-44B1-BF62-1B2F7162FE1E}" destId="{2B2BEB38-90DE-44CF-9AB5-BC4611FBCFF5}" srcOrd="0" destOrd="0" presId="urn:microsoft.com/office/officeart/2005/8/layout/lProcess3"/>
    <dgm:cxn modelId="{22F57B18-1A64-4020-AB89-BBA50D31B4DE}" srcId="{2B62AC65-C4D8-469E-9C3C-9461EB76710A}" destId="{FB3F296B-4B89-47D2-A75D-0F6926E7057D}" srcOrd="0" destOrd="0" parTransId="{0BF52B7B-7CE2-44BF-9D22-148DAF381C85}" sibTransId="{6D45AC03-8D2C-451C-8797-64D68F8FA5AA}"/>
    <dgm:cxn modelId="{5CF51719-6A5F-4F5C-9D79-821EE4BB01D9}" type="presOf" srcId="{CC682F9A-2C14-4EE0-89B3-44A95B385EA1}" destId="{7430C169-B07F-4188-A157-BF117D2AAA1A}" srcOrd="0" destOrd="0" presId="urn:microsoft.com/office/officeart/2005/8/layout/lProcess3"/>
    <dgm:cxn modelId="{F04C8727-FD7D-4271-A8EE-31F4098B8CC7}" type="presOf" srcId="{2B62AC65-C4D8-469E-9C3C-9461EB76710A}" destId="{53B31A44-F366-46FC-9A83-9D6A31496844}" srcOrd="0" destOrd="0" presId="urn:microsoft.com/office/officeart/2005/8/layout/lProcess3"/>
    <dgm:cxn modelId="{3FBF2C3D-CCFA-4A87-9416-DAFD3682EA40}" srcId="{AA5302A2-5953-44B1-BF62-1B2F7162FE1E}" destId="{94BB1A3F-7B92-4054-96E5-02329AB4BE51}" srcOrd="1" destOrd="0" parTransId="{E4F347C9-9677-4A05-85BC-852B945BCD42}" sibTransId="{7C33645A-115B-4EF8-9633-1A3B58678632}"/>
    <dgm:cxn modelId="{3C94AA67-8973-4789-8E7E-6F99E9C241B4}" srcId="{AA5302A2-5953-44B1-BF62-1B2F7162FE1E}" destId="{6414AA5B-297D-411C-9690-EDB1AE3B9074}" srcOrd="0" destOrd="0" parTransId="{570B1C4B-50C2-4203-8511-45B7E6CD6225}" sibTransId="{57399EDE-D843-44C0-AE5B-C5166589F510}"/>
    <dgm:cxn modelId="{5F6B186A-9191-4496-A0DB-169A24050F43}" srcId="{6DB8B9F0-31DB-4858-A4A2-B87F93E781EF}" destId="{837A374A-DE37-4958-A64A-B66447DD1542}" srcOrd="3" destOrd="0" parTransId="{75AEBE42-C0AC-4A6F-ACC9-A1C0D53D86A4}" sibTransId="{A2CB912E-4C5D-4585-A04F-8CA702ECDD15}"/>
    <dgm:cxn modelId="{A448F26D-0F10-4D6C-8A37-9B51E3E9EE8E}" type="presOf" srcId="{837A374A-DE37-4958-A64A-B66447DD1542}" destId="{B8D602D6-7AF1-48A5-90C8-2FA1B3EF8A07}" srcOrd="0" destOrd="0" presId="urn:microsoft.com/office/officeart/2005/8/layout/lProcess3"/>
    <dgm:cxn modelId="{01D56B50-9700-45BF-9E9B-A57EA6907DCA}" type="presOf" srcId="{FB3F296B-4B89-47D2-A75D-0F6926E7057D}" destId="{FB45B09D-A565-411E-9BB8-A67D4DC9A088}" srcOrd="0" destOrd="0" presId="urn:microsoft.com/office/officeart/2005/8/layout/lProcess3"/>
    <dgm:cxn modelId="{71ABCF70-A2C1-4239-AD1D-EE44E77945D6}" type="presOf" srcId="{38F87213-4920-47BE-9473-E01160D5E252}" destId="{33C2A766-F269-49D9-BAEB-8E10E9048009}" srcOrd="0" destOrd="0" presId="urn:microsoft.com/office/officeart/2005/8/layout/lProcess3"/>
    <dgm:cxn modelId="{9B9AA451-0B7E-4780-9B3D-9FB4A4555060}" srcId="{6DB8B9F0-31DB-4858-A4A2-B87F93E781EF}" destId="{EBCF5024-1F9C-4963-8776-FDCE5A5E5951}" srcOrd="2" destOrd="0" parTransId="{E9534B37-0FF0-4555-843E-3FBD117E1F82}" sibTransId="{DFC1828E-9C17-4B40-A37F-8D3E9FFF9E36}"/>
    <dgm:cxn modelId="{44AA4B52-DFF9-41BD-ADCA-9F4A14771993}" srcId="{CC682F9A-2C14-4EE0-89B3-44A95B385EA1}" destId="{2B62AC65-C4D8-469E-9C3C-9461EB76710A}" srcOrd="2" destOrd="0" parTransId="{9B991E8E-52CC-472C-98DE-B5CC507E2DF2}" sibTransId="{51AB309D-D7BF-45A2-87D3-4FB3D58A947D}"/>
    <dgm:cxn modelId="{0C02E578-D573-493D-A85D-4444E356B317}" type="presOf" srcId="{6414AA5B-297D-411C-9690-EDB1AE3B9074}" destId="{65CF4FC1-DB17-45E1-9DB7-8EA1F4BD2B11}" srcOrd="0" destOrd="0" presId="urn:microsoft.com/office/officeart/2005/8/layout/lProcess3"/>
    <dgm:cxn modelId="{6174DA84-A342-4583-908B-3561AA2FCC0D}" type="presOf" srcId="{6DB8B9F0-31DB-4858-A4A2-B87F93E781EF}" destId="{BD9C394B-4701-40E7-A61F-357E2B3E603F}" srcOrd="0" destOrd="0" presId="urn:microsoft.com/office/officeart/2005/8/layout/lProcess3"/>
    <dgm:cxn modelId="{AD1A3996-1B63-4399-98FA-4487EA3D34AB}" type="presOf" srcId="{EBCF5024-1F9C-4963-8776-FDCE5A5E5951}" destId="{78ECC323-DAAB-4289-8443-9B0DB577897A}" srcOrd="0" destOrd="0" presId="urn:microsoft.com/office/officeart/2005/8/layout/lProcess3"/>
    <dgm:cxn modelId="{819601A2-37E9-4906-9B89-B210910C5A80}" type="presOf" srcId="{8B03F708-B20C-4B06-B7D5-4692328BE14A}" destId="{48F5A0EA-C5C2-48B5-A619-F8241DE6D025}" srcOrd="0" destOrd="0" presId="urn:microsoft.com/office/officeart/2005/8/layout/lProcess3"/>
    <dgm:cxn modelId="{E411F7A6-9355-4A7A-B95D-DCE45B269A00}" type="presOf" srcId="{94BB1A3F-7B92-4054-96E5-02329AB4BE51}" destId="{9BA8569E-F665-4A9E-B405-41F7753C43F6}" srcOrd="0" destOrd="0" presId="urn:microsoft.com/office/officeart/2005/8/layout/lProcess3"/>
    <dgm:cxn modelId="{838DF3A8-49EE-4674-97D8-E2930A5865AE}" srcId="{AA5302A2-5953-44B1-BF62-1B2F7162FE1E}" destId="{08608200-1AC9-43E3-8B0B-734A0FEE451E}" srcOrd="3" destOrd="0" parTransId="{0534F96F-4F1C-4ECB-AD9B-730A93B1C2BE}" sibTransId="{D6CE43E8-09A0-4E45-9711-7123C0234A8A}"/>
    <dgm:cxn modelId="{51B952AB-0A10-430B-A7A8-7504F440D4CC}" srcId="{AA5302A2-5953-44B1-BF62-1B2F7162FE1E}" destId="{8B03F708-B20C-4B06-B7D5-4692328BE14A}" srcOrd="2" destOrd="0" parTransId="{39781DEB-4747-4305-8FED-F6E9B1D43512}" sibTransId="{DFCF5ED5-8A07-4452-A321-E55DE475707B}"/>
    <dgm:cxn modelId="{81A484CA-2BF4-43BB-B9CC-6BB6DBE955EE}" srcId="{AA5302A2-5953-44B1-BF62-1B2F7162FE1E}" destId="{561262D2-668A-458B-A2F5-BA5C19903406}" srcOrd="4" destOrd="0" parTransId="{B9DDE399-EB60-4C78-B170-E023EFA1B739}" sibTransId="{244F02D6-CAA1-4972-B1D0-B606DD2AE167}"/>
    <dgm:cxn modelId="{847F7ECB-AE0B-4F87-A75F-70A56F76F88E}" type="presOf" srcId="{561262D2-668A-458B-A2F5-BA5C19903406}" destId="{6960D6D2-6D60-4E34-A57C-B0A20FFCAF69}" srcOrd="0" destOrd="0" presId="urn:microsoft.com/office/officeart/2005/8/layout/lProcess3"/>
    <dgm:cxn modelId="{D67F57E0-B1F9-480A-B9E3-E9CDB83C6079}" srcId="{CC682F9A-2C14-4EE0-89B3-44A95B385EA1}" destId="{6DB8B9F0-31DB-4858-A4A2-B87F93E781EF}" srcOrd="1" destOrd="0" parTransId="{90E413B8-71BC-47F1-83D9-2963F3F2040D}" sibTransId="{313ABE3E-E616-412A-956F-690551F135B2}"/>
    <dgm:cxn modelId="{A635F9E4-3BA7-44A2-BF5B-D5365345DC47}" srcId="{6DB8B9F0-31DB-4858-A4A2-B87F93E781EF}" destId="{38F87213-4920-47BE-9473-E01160D5E252}" srcOrd="1" destOrd="0" parTransId="{E37C52A6-EC09-4C71-9743-BE2D0B4409EE}" sibTransId="{D7973638-5F2A-43E8-B6A5-D829832C4640}"/>
    <dgm:cxn modelId="{C2A3B1EA-FFE8-42AD-A920-CC8C2C3171DB}" srcId="{6DB8B9F0-31DB-4858-A4A2-B87F93E781EF}" destId="{D47526D9-74C6-46CB-8245-5848FFA7FD03}" srcOrd="0" destOrd="0" parTransId="{EFE656DC-AF02-4F59-96F3-B72E8CEA1724}" sibTransId="{671FBE67-1047-448D-B883-9097B2E14CB1}"/>
    <dgm:cxn modelId="{A845A9F0-A1FA-4D67-AC59-6307F3404CFA}" srcId="{CC682F9A-2C14-4EE0-89B3-44A95B385EA1}" destId="{AA5302A2-5953-44B1-BF62-1B2F7162FE1E}" srcOrd="0" destOrd="0" parTransId="{E13F1958-DF89-4684-B43F-7E3F53CFA013}" sibTransId="{08AB44B7-59FB-4B33-9368-D12C300E8A93}"/>
    <dgm:cxn modelId="{539488FE-4C97-4AE8-9DF7-D0A32D4A1BA4}" type="presOf" srcId="{08608200-1AC9-43E3-8B0B-734A0FEE451E}" destId="{6C2CD475-3A10-46AA-8942-1C10D9192AB9}" srcOrd="0" destOrd="0" presId="urn:microsoft.com/office/officeart/2005/8/layout/lProcess3"/>
    <dgm:cxn modelId="{061CC59F-2FB2-4B2B-BA6B-5F316A8F642F}" type="presParOf" srcId="{7430C169-B07F-4188-A157-BF117D2AAA1A}" destId="{03176FC5-EAD2-4105-8957-AEA63A7E0D71}" srcOrd="0" destOrd="0" presId="urn:microsoft.com/office/officeart/2005/8/layout/lProcess3"/>
    <dgm:cxn modelId="{25795FF4-256D-4D3C-A5B1-A3225E527F87}" type="presParOf" srcId="{03176FC5-EAD2-4105-8957-AEA63A7E0D71}" destId="{2B2BEB38-90DE-44CF-9AB5-BC4611FBCFF5}" srcOrd="0" destOrd="0" presId="urn:microsoft.com/office/officeart/2005/8/layout/lProcess3"/>
    <dgm:cxn modelId="{FDFD51A7-87FC-4025-9E49-2FB679E2C3DE}" type="presParOf" srcId="{03176FC5-EAD2-4105-8957-AEA63A7E0D71}" destId="{7CF31927-5B50-4932-8BCF-86DAB21BABB8}" srcOrd="1" destOrd="0" presId="urn:microsoft.com/office/officeart/2005/8/layout/lProcess3"/>
    <dgm:cxn modelId="{90297E66-BE02-4E9D-ABAF-7977E6271AC9}" type="presParOf" srcId="{03176FC5-EAD2-4105-8957-AEA63A7E0D71}" destId="{65CF4FC1-DB17-45E1-9DB7-8EA1F4BD2B11}" srcOrd="2" destOrd="0" presId="urn:microsoft.com/office/officeart/2005/8/layout/lProcess3"/>
    <dgm:cxn modelId="{00B43901-DCA2-4323-8BDB-969B111604F4}" type="presParOf" srcId="{03176FC5-EAD2-4105-8957-AEA63A7E0D71}" destId="{71C73B61-86C6-4EAA-A8EC-910E79FEE72E}" srcOrd="3" destOrd="0" presId="urn:microsoft.com/office/officeart/2005/8/layout/lProcess3"/>
    <dgm:cxn modelId="{14E79DB9-5A92-45B6-BF4D-1DA3C8D53D2A}" type="presParOf" srcId="{03176FC5-EAD2-4105-8957-AEA63A7E0D71}" destId="{9BA8569E-F665-4A9E-B405-41F7753C43F6}" srcOrd="4" destOrd="0" presId="urn:microsoft.com/office/officeart/2005/8/layout/lProcess3"/>
    <dgm:cxn modelId="{27BA4583-184E-4D21-BD0C-114AEC13FEE0}" type="presParOf" srcId="{03176FC5-EAD2-4105-8957-AEA63A7E0D71}" destId="{0BC122FA-6ABF-445D-9474-1BCF6DE3BCA9}" srcOrd="5" destOrd="0" presId="urn:microsoft.com/office/officeart/2005/8/layout/lProcess3"/>
    <dgm:cxn modelId="{353BF692-6C6C-4853-AAEB-DFA0B314AAF6}" type="presParOf" srcId="{03176FC5-EAD2-4105-8957-AEA63A7E0D71}" destId="{48F5A0EA-C5C2-48B5-A619-F8241DE6D025}" srcOrd="6" destOrd="0" presId="urn:microsoft.com/office/officeart/2005/8/layout/lProcess3"/>
    <dgm:cxn modelId="{C54CF213-E829-4189-BFCC-4BA4F05160B6}" type="presParOf" srcId="{03176FC5-EAD2-4105-8957-AEA63A7E0D71}" destId="{D862D25B-2FCD-4463-9627-60DE9061B7FD}" srcOrd="7" destOrd="0" presId="urn:microsoft.com/office/officeart/2005/8/layout/lProcess3"/>
    <dgm:cxn modelId="{00C8E6E2-765E-469D-910E-6A2FE459A932}" type="presParOf" srcId="{03176FC5-EAD2-4105-8957-AEA63A7E0D71}" destId="{6C2CD475-3A10-46AA-8942-1C10D9192AB9}" srcOrd="8" destOrd="0" presId="urn:microsoft.com/office/officeart/2005/8/layout/lProcess3"/>
    <dgm:cxn modelId="{7F0F2A24-CEAD-4AA2-BDCA-DFCF5B27FCF6}" type="presParOf" srcId="{03176FC5-EAD2-4105-8957-AEA63A7E0D71}" destId="{BCCC2ABD-9D85-4C9A-8EB5-75B59600E3FB}" srcOrd="9" destOrd="0" presId="urn:microsoft.com/office/officeart/2005/8/layout/lProcess3"/>
    <dgm:cxn modelId="{EB3B4C40-713F-4514-8370-8241752C069F}" type="presParOf" srcId="{03176FC5-EAD2-4105-8957-AEA63A7E0D71}" destId="{6960D6D2-6D60-4E34-A57C-B0A20FFCAF69}" srcOrd="10" destOrd="0" presId="urn:microsoft.com/office/officeart/2005/8/layout/lProcess3"/>
    <dgm:cxn modelId="{E2239975-1FD6-4E53-9860-D9F0B7FE9528}" type="presParOf" srcId="{7430C169-B07F-4188-A157-BF117D2AAA1A}" destId="{F55744CE-3BED-4B29-A0A9-6A560DC75F56}" srcOrd="1" destOrd="0" presId="urn:microsoft.com/office/officeart/2005/8/layout/lProcess3"/>
    <dgm:cxn modelId="{6EF5E97F-C331-436D-B454-D1E72968C2C2}" type="presParOf" srcId="{7430C169-B07F-4188-A157-BF117D2AAA1A}" destId="{B2F00E9A-DC85-4956-9ECD-6491467BB2B6}" srcOrd="2" destOrd="0" presId="urn:microsoft.com/office/officeart/2005/8/layout/lProcess3"/>
    <dgm:cxn modelId="{45F40863-C8D7-44C3-B958-BA2F01C1F120}" type="presParOf" srcId="{B2F00E9A-DC85-4956-9ECD-6491467BB2B6}" destId="{BD9C394B-4701-40E7-A61F-357E2B3E603F}" srcOrd="0" destOrd="0" presId="urn:microsoft.com/office/officeart/2005/8/layout/lProcess3"/>
    <dgm:cxn modelId="{E6DB7635-E1E6-434E-A3E4-586BAE770C53}" type="presParOf" srcId="{B2F00E9A-DC85-4956-9ECD-6491467BB2B6}" destId="{E4A7759E-6D8A-4E48-BDEF-B37857EC1381}" srcOrd="1" destOrd="0" presId="urn:microsoft.com/office/officeart/2005/8/layout/lProcess3"/>
    <dgm:cxn modelId="{3A681EFA-4D14-47A7-9F1D-DF81CAB97DD6}" type="presParOf" srcId="{B2F00E9A-DC85-4956-9ECD-6491467BB2B6}" destId="{FBC37415-5004-4C87-85F1-55C87F33BF0A}" srcOrd="2" destOrd="0" presId="urn:microsoft.com/office/officeart/2005/8/layout/lProcess3"/>
    <dgm:cxn modelId="{F2D606E9-A739-43CD-A54D-9A1196B97AD5}" type="presParOf" srcId="{B2F00E9A-DC85-4956-9ECD-6491467BB2B6}" destId="{164D535D-D972-4E7D-8BDD-1A78A51C3DC0}" srcOrd="3" destOrd="0" presId="urn:microsoft.com/office/officeart/2005/8/layout/lProcess3"/>
    <dgm:cxn modelId="{366FC560-95B8-43AF-8D3E-3B82F6A48839}" type="presParOf" srcId="{B2F00E9A-DC85-4956-9ECD-6491467BB2B6}" destId="{33C2A766-F269-49D9-BAEB-8E10E9048009}" srcOrd="4" destOrd="0" presId="urn:microsoft.com/office/officeart/2005/8/layout/lProcess3"/>
    <dgm:cxn modelId="{1ACAA011-8562-4184-9768-3E9DEBC6E5E5}" type="presParOf" srcId="{B2F00E9A-DC85-4956-9ECD-6491467BB2B6}" destId="{44606801-9F6F-44A2-B3E0-B858BCAFD013}" srcOrd="5" destOrd="0" presId="urn:microsoft.com/office/officeart/2005/8/layout/lProcess3"/>
    <dgm:cxn modelId="{96FF4816-D65D-41F0-A8E2-6742EA99FCE8}" type="presParOf" srcId="{B2F00E9A-DC85-4956-9ECD-6491467BB2B6}" destId="{78ECC323-DAAB-4289-8443-9B0DB577897A}" srcOrd="6" destOrd="0" presId="urn:microsoft.com/office/officeart/2005/8/layout/lProcess3"/>
    <dgm:cxn modelId="{E358311E-152C-4293-8AE7-D9460014A676}" type="presParOf" srcId="{B2F00E9A-DC85-4956-9ECD-6491467BB2B6}" destId="{B9789962-23C8-4DB9-B377-80157B5EB430}" srcOrd="7" destOrd="0" presId="urn:microsoft.com/office/officeart/2005/8/layout/lProcess3"/>
    <dgm:cxn modelId="{9066EB29-71F7-47D6-8D3C-F0E5D81ECC5F}" type="presParOf" srcId="{B2F00E9A-DC85-4956-9ECD-6491467BB2B6}" destId="{B8D602D6-7AF1-48A5-90C8-2FA1B3EF8A07}" srcOrd="8" destOrd="0" presId="urn:microsoft.com/office/officeart/2005/8/layout/lProcess3"/>
    <dgm:cxn modelId="{AD223861-CCB0-4840-82D3-457FF9AE2959}" type="presParOf" srcId="{7430C169-B07F-4188-A157-BF117D2AAA1A}" destId="{FEC8AC39-90DD-4DF8-8E8F-0B667B04CA00}" srcOrd="3" destOrd="0" presId="urn:microsoft.com/office/officeart/2005/8/layout/lProcess3"/>
    <dgm:cxn modelId="{47999C75-CAD6-432E-9A5C-6BAFF1A3737A}" type="presParOf" srcId="{7430C169-B07F-4188-A157-BF117D2AAA1A}" destId="{73261D0E-C069-429F-936E-13D7BF8563FF}" srcOrd="4" destOrd="0" presId="urn:microsoft.com/office/officeart/2005/8/layout/lProcess3"/>
    <dgm:cxn modelId="{4A96F878-1767-4580-A980-030F1055E4A5}" type="presParOf" srcId="{73261D0E-C069-429F-936E-13D7BF8563FF}" destId="{53B31A44-F366-46FC-9A83-9D6A31496844}" srcOrd="0" destOrd="0" presId="urn:microsoft.com/office/officeart/2005/8/layout/lProcess3"/>
    <dgm:cxn modelId="{9FADF44F-1E56-4936-8F0A-BE3B84B2B42A}" type="presParOf" srcId="{73261D0E-C069-429F-936E-13D7BF8563FF}" destId="{A9C1A975-313F-43E1-A650-95C47DC801B0}" srcOrd="1" destOrd="0" presId="urn:microsoft.com/office/officeart/2005/8/layout/lProcess3"/>
    <dgm:cxn modelId="{4811117E-827C-4435-B44D-0C04303368D9}" type="presParOf" srcId="{73261D0E-C069-429F-936E-13D7BF8563FF}" destId="{FB45B09D-A565-411E-9BB8-A67D4DC9A088}" srcOrd="2" destOrd="0" presId="urn:microsoft.com/office/officeart/2005/8/layout/l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81E80-87A8-4A3C-BBF8-8EE03AD8E3CC}">
      <dsp:nvSpPr>
        <dsp:cNvPr id="0" name=""/>
        <dsp:cNvSpPr/>
      </dsp:nvSpPr>
      <dsp:spPr>
        <a:xfrm>
          <a:off x="4889830" y="1234273"/>
          <a:ext cx="1581188" cy="15813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E938588-9E50-40B6-B16B-FDFD5843BAFC}">
      <dsp:nvSpPr>
        <dsp:cNvPr id="0" name=""/>
        <dsp:cNvSpPr/>
      </dsp:nvSpPr>
      <dsp:spPr>
        <a:xfrm>
          <a:off x="4774535" y="0"/>
          <a:ext cx="1811778" cy="96957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0" kern="1200"/>
            <a:t>CSRD- Corporate Sustainability Reporting Directive</a:t>
          </a:r>
          <a:endParaRPr lang="en-GB" sz="1700" kern="1200"/>
        </a:p>
      </dsp:txBody>
      <dsp:txXfrm>
        <a:off x="4774535" y="0"/>
        <a:ext cx="1811778" cy="969578"/>
      </dsp:txXfrm>
    </dsp:sp>
    <dsp:sp modelId="{E787666B-E9B4-4BCA-BE84-04B52B66057B}">
      <dsp:nvSpPr>
        <dsp:cNvPr id="0" name=""/>
        <dsp:cNvSpPr/>
      </dsp:nvSpPr>
      <dsp:spPr>
        <a:xfrm>
          <a:off x="5353645" y="1457276"/>
          <a:ext cx="1581188" cy="15813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7FC8134-57A3-4A97-812B-3B672921A827}">
      <dsp:nvSpPr>
        <dsp:cNvPr id="0" name=""/>
        <dsp:cNvSpPr/>
      </dsp:nvSpPr>
      <dsp:spPr>
        <a:xfrm>
          <a:off x="7129847" y="921099"/>
          <a:ext cx="1712954" cy="10665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0" kern="1200"/>
            <a:t>ESRS – European Sustainability Reporting Standards</a:t>
          </a:r>
          <a:endParaRPr lang="en-GB" sz="1700" kern="1200"/>
        </a:p>
      </dsp:txBody>
      <dsp:txXfrm>
        <a:off x="7129847" y="921099"/>
        <a:ext cx="1712954" cy="1066536"/>
      </dsp:txXfrm>
    </dsp:sp>
    <dsp:sp modelId="{7A5B55E3-D9E3-4984-AA1D-D78AC2F2E3D1}">
      <dsp:nvSpPr>
        <dsp:cNvPr id="0" name=""/>
        <dsp:cNvSpPr/>
      </dsp:nvSpPr>
      <dsp:spPr>
        <a:xfrm>
          <a:off x="5467622" y="1959033"/>
          <a:ext cx="1581188" cy="15813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19E7320-FB75-4E60-BB52-8063A8DF1813}">
      <dsp:nvSpPr>
        <dsp:cNvPr id="0" name=""/>
        <dsp:cNvSpPr/>
      </dsp:nvSpPr>
      <dsp:spPr>
        <a:xfrm>
          <a:off x="7294554" y="2278509"/>
          <a:ext cx="1680013" cy="113925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0" kern="1200"/>
            <a:t>Unijna Taksonomia działalności zrównoważonych środowiskowo</a:t>
          </a:r>
          <a:endParaRPr lang="en-GB" sz="1700" kern="1200"/>
        </a:p>
      </dsp:txBody>
      <dsp:txXfrm>
        <a:off x="7294554" y="2278509"/>
        <a:ext cx="1680013" cy="1139254"/>
      </dsp:txXfrm>
    </dsp:sp>
    <dsp:sp modelId="{7FAC488B-EBAD-45F4-B88E-8D8084F07D07}">
      <dsp:nvSpPr>
        <dsp:cNvPr id="0" name=""/>
        <dsp:cNvSpPr/>
      </dsp:nvSpPr>
      <dsp:spPr>
        <a:xfrm>
          <a:off x="5146773" y="2361408"/>
          <a:ext cx="1581188" cy="15813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6DE988-D61C-46D7-9B5A-E6F56BED52ED}">
      <dsp:nvSpPr>
        <dsp:cNvPr id="0" name=""/>
        <dsp:cNvSpPr/>
      </dsp:nvSpPr>
      <dsp:spPr>
        <a:xfrm>
          <a:off x="6368418" y="3805596"/>
          <a:ext cx="2214627" cy="10422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0" kern="1200" dirty="0"/>
            <a:t>Mechanizm EU ETS II</a:t>
          </a:r>
          <a:endParaRPr lang="en-GB" sz="1700" kern="1200" dirty="0"/>
        </a:p>
      </dsp:txBody>
      <dsp:txXfrm>
        <a:off x="6368418" y="3805596"/>
        <a:ext cx="2214627" cy="1042296"/>
      </dsp:txXfrm>
    </dsp:sp>
    <dsp:sp modelId="{C4B551B9-C03A-45B0-98A0-0859FB6928DB}">
      <dsp:nvSpPr>
        <dsp:cNvPr id="0" name=""/>
        <dsp:cNvSpPr/>
      </dsp:nvSpPr>
      <dsp:spPr>
        <a:xfrm>
          <a:off x="4632886" y="2361408"/>
          <a:ext cx="1581188" cy="15813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9A286D1-CFD7-4461-AA06-5A8FD8422436}">
      <dsp:nvSpPr>
        <dsp:cNvPr id="0" name=""/>
        <dsp:cNvSpPr/>
      </dsp:nvSpPr>
      <dsp:spPr>
        <a:xfrm>
          <a:off x="2979226" y="3805596"/>
          <a:ext cx="1811778" cy="10422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0" kern="1200"/>
            <a:t>CSDDD – Corporate Sustainability Due Diligence Directive</a:t>
          </a:r>
          <a:endParaRPr lang="en-GB" sz="1700" kern="1200"/>
        </a:p>
      </dsp:txBody>
      <dsp:txXfrm>
        <a:off x="2979226" y="3805596"/>
        <a:ext cx="1811778" cy="1042296"/>
      </dsp:txXfrm>
    </dsp:sp>
    <dsp:sp modelId="{B09D14B7-7833-4DF8-B3DD-A90433E2ED4D}">
      <dsp:nvSpPr>
        <dsp:cNvPr id="0" name=""/>
        <dsp:cNvSpPr/>
      </dsp:nvSpPr>
      <dsp:spPr>
        <a:xfrm>
          <a:off x="4312037" y="1959033"/>
          <a:ext cx="1581188" cy="15813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BD8998D-69E1-4794-A4BB-4FE43D485E45}">
      <dsp:nvSpPr>
        <dsp:cNvPr id="0" name=""/>
        <dsp:cNvSpPr/>
      </dsp:nvSpPr>
      <dsp:spPr>
        <a:xfrm>
          <a:off x="2386281" y="2278509"/>
          <a:ext cx="1680013" cy="113925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0" kern="1200"/>
            <a:t>CBAM – Carbon Border Adjustment Mechanism</a:t>
          </a:r>
          <a:endParaRPr lang="en-GB" sz="1700" kern="1200"/>
        </a:p>
      </dsp:txBody>
      <dsp:txXfrm>
        <a:off x="2386281" y="2278509"/>
        <a:ext cx="1680013" cy="1139254"/>
      </dsp:txXfrm>
    </dsp:sp>
    <dsp:sp modelId="{E06BB709-F7E8-4181-9950-77615D502CEE}">
      <dsp:nvSpPr>
        <dsp:cNvPr id="0" name=""/>
        <dsp:cNvSpPr/>
      </dsp:nvSpPr>
      <dsp:spPr>
        <a:xfrm>
          <a:off x="4426014" y="1457276"/>
          <a:ext cx="1581188" cy="15813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7F0F39E-DE93-41D8-8292-3606D081DEE0}">
      <dsp:nvSpPr>
        <dsp:cNvPr id="0" name=""/>
        <dsp:cNvSpPr/>
      </dsp:nvSpPr>
      <dsp:spPr>
        <a:xfrm>
          <a:off x="2518046" y="921099"/>
          <a:ext cx="1712954" cy="106653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0" kern="1200" dirty="0"/>
            <a:t>EUDR – EU </a:t>
          </a:r>
          <a:r>
            <a:rPr lang="pl-PL" sz="1700" b="0" kern="1200" dirty="0" err="1"/>
            <a:t>Deforestation</a:t>
          </a:r>
          <a:r>
            <a:rPr lang="pl-PL" sz="1700" b="0" kern="1200" dirty="0"/>
            <a:t> </a:t>
          </a:r>
          <a:r>
            <a:rPr lang="pl-PL" sz="1700" b="0" kern="1200" dirty="0" err="1"/>
            <a:t>Regulation</a:t>
          </a:r>
          <a:endParaRPr lang="en-GB" sz="1700" kern="1200" dirty="0"/>
        </a:p>
      </dsp:txBody>
      <dsp:txXfrm>
        <a:off x="2518046" y="921099"/>
        <a:ext cx="1712954" cy="1066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209FC-AA62-4D44-AE6F-AD74C603CCF4}">
      <dsp:nvSpPr>
        <dsp:cNvPr id="0" name=""/>
        <dsp:cNvSpPr/>
      </dsp:nvSpPr>
      <dsp:spPr>
        <a:xfrm>
          <a:off x="153575" y="262722"/>
          <a:ext cx="3486140" cy="10894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90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0" i="0" kern="1200" baseline="0"/>
            <a:t>Pozyskiwanie </a:t>
          </a:r>
          <a:r>
            <a:rPr lang="pl-PL" sz="1700" b="1" i="0" u="sng" kern="1200" baseline="0"/>
            <a:t>środków z funduszy publicznych</a:t>
          </a:r>
          <a:r>
            <a:rPr lang="pl-PL" sz="1700" b="0" i="0" kern="1200" baseline="0"/>
            <a:t>, w szczególności pochodzących z UE</a:t>
          </a:r>
          <a:endParaRPr lang="en-GB" sz="1700" kern="1200"/>
        </a:p>
      </dsp:txBody>
      <dsp:txXfrm>
        <a:off x="153575" y="262722"/>
        <a:ext cx="3486140" cy="1089418"/>
      </dsp:txXfrm>
    </dsp:sp>
    <dsp:sp modelId="{1D626989-E202-4DCB-AC53-1B8D73067120}">
      <dsp:nvSpPr>
        <dsp:cNvPr id="0" name=""/>
        <dsp:cNvSpPr/>
      </dsp:nvSpPr>
      <dsp:spPr>
        <a:xfrm>
          <a:off x="8319" y="105362"/>
          <a:ext cx="762593" cy="11438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BE8AF-4DBE-4B37-A54A-1D605F963886}">
      <dsp:nvSpPr>
        <dsp:cNvPr id="0" name=""/>
        <dsp:cNvSpPr/>
      </dsp:nvSpPr>
      <dsp:spPr>
        <a:xfrm>
          <a:off x="3921362" y="262722"/>
          <a:ext cx="3486140" cy="10894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90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0" i="0" kern="1200" baseline="0"/>
            <a:t>Pozyskiwanie </a:t>
          </a:r>
          <a:r>
            <a:rPr lang="pl-PL" sz="1700" b="1" i="0" u="sng" kern="1200" baseline="0"/>
            <a:t>finansowań</a:t>
          </a:r>
          <a:r>
            <a:rPr lang="pl-PL" sz="1700" b="0" i="0" kern="1200" baseline="0"/>
            <a:t> od instytucji finansowych</a:t>
          </a:r>
          <a:endParaRPr lang="en-GB" sz="1700" kern="1200"/>
        </a:p>
      </dsp:txBody>
      <dsp:txXfrm>
        <a:off x="3921362" y="262722"/>
        <a:ext cx="3486140" cy="1089418"/>
      </dsp:txXfrm>
    </dsp:sp>
    <dsp:sp modelId="{C7C5998C-7E67-444E-9521-3B52EFB0899C}">
      <dsp:nvSpPr>
        <dsp:cNvPr id="0" name=""/>
        <dsp:cNvSpPr/>
      </dsp:nvSpPr>
      <dsp:spPr>
        <a:xfrm>
          <a:off x="3776106" y="105362"/>
          <a:ext cx="762593" cy="11438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90844-BBC8-449D-927B-C222785586EB}">
      <dsp:nvSpPr>
        <dsp:cNvPr id="0" name=""/>
        <dsp:cNvSpPr/>
      </dsp:nvSpPr>
      <dsp:spPr>
        <a:xfrm>
          <a:off x="7689149" y="262722"/>
          <a:ext cx="3486140" cy="10894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90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0" i="0" kern="1200" baseline="0"/>
            <a:t>Wymogi raportowe</a:t>
          </a:r>
          <a:endParaRPr lang="en-GB" sz="1700" kern="1200"/>
        </a:p>
      </dsp:txBody>
      <dsp:txXfrm>
        <a:off x="7689149" y="262722"/>
        <a:ext cx="3486140" cy="1089418"/>
      </dsp:txXfrm>
    </dsp:sp>
    <dsp:sp modelId="{B081D91A-71C0-4BB1-997B-4AFD4250D3D2}">
      <dsp:nvSpPr>
        <dsp:cNvPr id="0" name=""/>
        <dsp:cNvSpPr/>
      </dsp:nvSpPr>
      <dsp:spPr>
        <a:xfrm>
          <a:off x="7543893" y="105362"/>
          <a:ext cx="762593" cy="11438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AF285B-1FD1-4DE2-B73A-DD29775BD1CC}">
      <dsp:nvSpPr>
        <dsp:cNvPr id="0" name=""/>
        <dsp:cNvSpPr/>
      </dsp:nvSpPr>
      <dsp:spPr>
        <a:xfrm>
          <a:off x="153575" y="1634180"/>
          <a:ext cx="3486140" cy="10894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90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0" i="0" kern="1200" baseline="0"/>
            <a:t>Konsekwencje (</a:t>
          </a:r>
          <a:r>
            <a:rPr lang="pl-PL" sz="1700" b="1" i="0" u="sng" kern="1200" baseline="0"/>
            <a:t>kary</a:t>
          </a:r>
          <a:r>
            <a:rPr lang="pl-PL" sz="1700" b="0" i="0" kern="1200" baseline="0"/>
            <a:t>) za niedotrzymanie zobowiązań (CSDD)</a:t>
          </a:r>
          <a:endParaRPr lang="en-GB" sz="1700" kern="1200"/>
        </a:p>
      </dsp:txBody>
      <dsp:txXfrm>
        <a:off x="153575" y="1634180"/>
        <a:ext cx="3486140" cy="1089418"/>
      </dsp:txXfrm>
    </dsp:sp>
    <dsp:sp modelId="{DC62AE53-21EF-49FF-983E-17904F4EB7F8}">
      <dsp:nvSpPr>
        <dsp:cNvPr id="0" name=""/>
        <dsp:cNvSpPr/>
      </dsp:nvSpPr>
      <dsp:spPr>
        <a:xfrm>
          <a:off x="8319" y="1476819"/>
          <a:ext cx="762593" cy="11438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ABE42-3832-4E38-A639-06C18EF9FC77}">
      <dsp:nvSpPr>
        <dsp:cNvPr id="0" name=""/>
        <dsp:cNvSpPr/>
      </dsp:nvSpPr>
      <dsp:spPr>
        <a:xfrm>
          <a:off x="3921362" y="1634180"/>
          <a:ext cx="3486140" cy="10894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90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0" i="0" kern="1200" baseline="0"/>
            <a:t>Utrata </a:t>
          </a:r>
          <a:r>
            <a:rPr lang="pl-PL" sz="1700" b="1" i="0" u="sng" kern="1200" baseline="0"/>
            <a:t>wizerunku </a:t>
          </a:r>
          <a:r>
            <a:rPr lang="en-GB" sz="1700" b="1" i="0" u="sng" kern="1200" baseline="0"/>
            <a:t>– strata konsumentów</a:t>
          </a:r>
          <a:endParaRPr lang="en-GB" sz="1700" kern="1200"/>
        </a:p>
      </dsp:txBody>
      <dsp:txXfrm>
        <a:off x="3921362" y="1634180"/>
        <a:ext cx="3486140" cy="1089418"/>
      </dsp:txXfrm>
    </dsp:sp>
    <dsp:sp modelId="{417494F8-610C-4D23-A5FB-AC7689CDD219}">
      <dsp:nvSpPr>
        <dsp:cNvPr id="0" name=""/>
        <dsp:cNvSpPr/>
      </dsp:nvSpPr>
      <dsp:spPr>
        <a:xfrm>
          <a:off x="3776106" y="1476819"/>
          <a:ext cx="762593" cy="114388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F8E0DF-59D4-4A70-9510-D7F40281EFA1}">
      <dsp:nvSpPr>
        <dsp:cNvPr id="0" name=""/>
        <dsp:cNvSpPr/>
      </dsp:nvSpPr>
      <dsp:spPr>
        <a:xfrm>
          <a:off x="7689149" y="1634180"/>
          <a:ext cx="3486140" cy="10894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90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0" i="0" kern="1200" baseline="0"/>
            <a:t>Możliwe </a:t>
          </a:r>
          <a:r>
            <a:rPr lang="pl-PL" sz="1700" b="1" i="0" u="sng" kern="1200" baseline="0"/>
            <a:t>wycofanie się udziałowców</a:t>
          </a:r>
          <a:endParaRPr lang="en-GB" sz="1700" kern="1200"/>
        </a:p>
      </dsp:txBody>
      <dsp:txXfrm>
        <a:off x="7689149" y="1634180"/>
        <a:ext cx="3486140" cy="1089418"/>
      </dsp:txXfrm>
    </dsp:sp>
    <dsp:sp modelId="{FCD5491A-A3BE-4718-8564-3D20FC6E24D9}">
      <dsp:nvSpPr>
        <dsp:cNvPr id="0" name=""/>
        <dsp:cNvSpPr/>
      </dsp:nvSpPr>
      <dsp:spPr>
        <a:xfrm>
          <a:off x="7543893" y="1476819"/>
          <a:ext cx="762593" cy="114388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0832C-1799-4780-8A90-36802009E870}">
      <dsp:nvSpPr>
        <dsp:cNvPr id="0" name=""/>
        <dsp:cNvSpPr/>
      </dsp:nvSpPr>
      <dsp:spPr>
        <a:xfrm>
          <a:off x="2037468" y="3005637"/>
          <a:ext cx="3486140" cy="10894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90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Zaburzenia w </a:t>
          </a:r>
          <a:r>
            <a:rPr lang="en-GB" sz="1700" b="1" u="sng" kern="1200"/>
            <a:t>łańcuchach dostaw</a:t>
          </a:r>
          <a:endParaRPr lang="en-GB" sz="1700" kern="1200"/>
        </a:p>
      </dsp:txBody>
      <dsp:txXfrm>
        <a:off x="2037468" y="3005637"/>
        <a:ext cx="3486140" cy="1089418"/>
      </dsp:txXfrm>
    </dsp:sp>
    <dsp:sp modelId="{51790907-2BC0-4DE0-B2D0-522E8A28248A}">
      <dsp:nvSpPr>
        <dsp:cNvPr id="0" name=""/>
        <dsp:cNvSpPr/>
      </dsp:nvSpPr>
      <dsp:spPr>
        <a:xfrm>
          <a:off x="1892212" y="2848277"/>
          <a:ext cx="762593" cy="114388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5A108-DAEB-4E44-806F-27E5D18AEC88}">
      <dsp:nvSpPr>
        <dsp:cNvPr id="0" name=""/>
        <dsp:cNvSpPr/>
      </dsp:nvSpPr>
      <dsp:spPr>
        <a:xfrm>
          <a:off x="5805255" y="3005637"/>
          <a:ext cx="3486140" cy="10894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90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Brak mo</a:t>
          </a:r>
          <a:r>
            <a:rPr lang="pl-PL" sz="1700" kern="1200"/>
            <a:t>żliwości udziału w </a:t>
          </a:r>
          <a:r>
            <a:rPr lang="pl-PL" sz="1700" b="1" u="sng" kern="1200"/>
            <a:t>zamówieniach publicznych</a:t>
          </a:r>
          <a:endParaRPr lang="en-GB" sz="1700" kern="1200"/>
        </a:p>
      </dsp:txBody>
      <dsp:txXfrm>
        <a:off x="5805255" y="3005637"/>
        <a:ext cx="3486140" cy="1089418"/>
      </dsp:txXfrm>
    </dsp:sp>
    <dsp:sp modelId="{98E512A2-08D5-49E0-A5C2-31BFCEC78283}">
      <dsp:nvSpPr>
        <dsp:cNvPr id="0" name=""/>
        <dsp:cNvSpPr/>
      </dsp:nvSpPr>
      <dsp:spPr>
        <a:xfrm>
          <a:off x="5659999" y="2848277"/>
          <a:ext cx="762593" cy="1143889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BEB38-90DE-44CF-9AB5-BC4611FBCFF5}">
      <dsp:nvSpPr>
        <dsp:cNvPr id="0" name=""/>
        <dsp:cNvSpPr/>
      </dsp:nvSpPr>
      <dsp:spPr>
        <a:xfrm>
          <a:off x="1164" y="303089"/>
          <a:ext cx="2391631" cy="9566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baseline="0" dirty="0">
              <a:latin typeface="Ferrovial New Bold" panose="02000806040000020003" pitchFamily="2" charset="-18"/>
            </a:rPr>
            <a:t>ŚRODOWISKO</a:t>
          </a:r>
          <a:endParaRPr lang="en-GB" sz="1500" b="1" kern="1200" dirty="0">
            <a:latin typeface="Ferrovial New Bold" panose="02000806040000020003" pitchFamily="2" charset="-18"/>
          </a:endParaRPr>
        </a:p>
      </dsp:txBody>
      <dsp:txXfrm>
        <a:off x="479490" y="303089"/>
        <a:ext cx="1434979" cy="956652"/>
      </dsp:txXfrm>
    </dsp:sp>
    <dsp:sp modelId="{65CF4FC1-DB17-45E1-9DB7-8EA1F4BD2B11}">
      <dsp:nvSpPr>
        <dsp:cNvPr id="0" name=""/>
        <dsp:cNvSpPr/>
      </dsp:nvSpPr>
      <dsp:spPr>
        <a:xfrm>
          <a:off x="2081883" y="384404"/>
          <a:ext cx="1985054" cy="79402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Ferrovial New Bold" panose="02000806040000020003" pitchFamily="2" charset="-18"/>
            </a:rPr>
            <a:t>ESRS E1 – Zmiana </a:t>
          </a:r>
          <a:r>
            <a:rPr lang="pl-PL" sz="1000" kern="1200">
              <a:latin typeface="Ferrovial New Bold" panose="02000806040000020003" pitchFamily="2" charset="-18"/>
              <a:ea typeface="+mn-ea"/>
              <a:cs typeface="+mn-cs"/>
            </a:rPr>
            <a:t>klimatu</a:t>
          </a:r>
          <a:r>
            <a:rPr lang="pl-PL" sz="1000" kern="1200">
              <a:latin typeface="Ferrovial New Bold" panose="02000806040000020003" pitchFamily="2" charset="-18"/>
            </a:rPr>
            <a:t> (9)</a:t>
          </a:r>
          <a:endParaRPr lang="en-GB" sz="1000" kern="1200" dirty="0">
            <a:latin typeface="Ferrovial New Bold" panose="02000806040000020003" pitchFamily="2" charset="-18"/>
          </a:endParaRPr>
        </a:p>
      </dsp:txBody>
      <dsp:txXfrm>
        <a:off x="2478894" y="384404"/>
        <a:ext cx="1191033" cy="794021"/>
      </dsp:txXfrm>
    </dsp:sp>
    <dsp:sp modelId="{9BA8569E-F665-4A9E-B405-41F7753C43F6}">
      <dsp:nvSpPr>
        <dsp:cNvPr id="0" name=""/>
        <dsp:cNvSpPr/>
      </dsp:nvSpPr>
      <dsp:spPr>
        <a:xfrm>
          <a:off x="3789030" y="384404"/>
          <a:ext cx="1985054" cy="79402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Ferrovial New Bold" panose="02000806040000020003" pitchFamily="2" charset="-18"/>
            </a:rPr>
            <a:t>ESRS E2 – </a:t>
          </a:r>
          <a:r>
            <a:rPr lang="pl-PL" sz="1000" kern="1200">
              <a:latin typeface="Ferrovial New Bold" panose="02000806040000020003" pitchFamily="2" charset="-18"/>
              <a:ea typeface="+mn-ea"/>
              <a:cs typeface="+mn-cs"/>
            </a:rPr>
            <a:t>Zanieczyszczenie</a:t>
          </a:r>
          <a:r>
            <a:rPr lang="pl-PL" sz="1000" kern="1200">
              <a:latin typeface="Ferrovial New Bold" panose="02000806040000020003" pitchFamily="2" charset="-18"/>
            </a:rPr>
            <a:t> (6)</a:t>
          </a:r>
          <a:endParaRPr lang="en-GB" sz="1000" kern="1200" dirty="0">
            <a:latin typeface="Ferrovial New Bold" panose="02000806040000020003" pitchFamily="2" charset="-18"/>
          </a:endParaRPr>
        </a:p>
      </dsp:txBody>
      <dsp:txXfrm>
        <a:off x="4186041" y="384404"/>
        <a:ext cx="1191033" cy="794021"/>
      </dsp:txXfrm>
    </dsp:sp>
    <dsp:sp modelId="{48F5A0EA-C5C2-48B5-A619-F8241DE6D025}">
      <dsp:nvSpPr>
        <dsp:cNvPr id="0" name=""/>
        <dsp:cNvSpPr/>
      </dsp:nvSpPr>
      <dsp:spPr>
        <a:xfrm>
          <a:off x="5496177" y="384404"/>
          <a:ext cx="1985054" cy="79402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latin typeface="Ferrovial New Bold" panose="02000806040000020003" pitchFamily="2" charset="-18"/>
            </a:rPr>
            <a:t>ESRS E3 – Zasoby wodne i morskie (5)</a:t>
          </a:r>
          <a:endParaRPr lang="en-GB" sz="1100" kern="1200" dirty="0">
            <a:latin typeface="Ferrovial New Bold" panose="02000806040000020003" pitchFamily="2" charset="-18"/>
          </a:endParaRPr>
        </a:p>
      </dsp:txBody>
      <dsp:txXfrm>
        <a:off x="5893188" y="384404"/>
        <a:ext cx="1191033" cy="794021"/>
      </dsp:txXfrm>
    </dsp:sp>
    <dsp:sp modelId="{6C2CD475-3A10-46AA-8942-1C10D9192AB9}">
      <dsp:nvSpPr>
        <dsp:cNvPr id="0" name=""/>
        <dsp:cNvSpPr/>
      </dsp:nvSpPr>
      <dsp:spPr>
        <a:xfrm>
          <a:off x="7203324" y="384404"/>
          <a:ext cx="1985054" cy="79402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Ferrovial New Bold" panose="02000806040000020003" pitchFamily="2" charset="-18"/>
            </a:rPr>
            <a:t>ESRS </a:t>
          </a:r>
          <a:r>
            <a:rPr lang="pl-PL" sz="1000" kern="1200">
              <a:latin typeface="Ferrovial New Bold" panose="02000806040000020003" pitchFamily="2" charset="-18"/>
              <a:ea typeface="+mn-ea"/>
              <a:cs typeface="+mn-cs"/>
            </a:rPr>
            <a:t>E4</a:t>
          </a:r>
          <a:r>
            <a:rPr lang="pl-PL" sz="1000" kern="1200">
              <a:latin typeface="Ferrovial New Bold" panose="02000806040000020003" pitchFamily="2" charset="-18"/>
            </a:rPr>
            <a:t> – Bioróżnorodność i ekosystemy (6)</a:t>
          </a:r>
          <a:endParaRPr lang="en-GB" sz="1000" kern="1200" dirty="0">
            <a:latin typeface="Ferrovial New Bold" panose="02000806040000020003" pitchFamily="2" charset="-18"/>
          </a:endParaRPr>
        </a:p>
      </dsp:txBody>
      <dsp:txXfrm>
        <a:off x="7600335" y="384404"/>
        <a:ext cx="1191033" cy="794021"/>
      </dsp:txXfrm>
    </dsp:sp>
    <dsp:sp modelId="{6960D6D2-6D60-4E34-A57C-B0A20FFCAF69}">
      <dsp:nvSpPr>
        <dsp:cNvPr id="0" name=""/>
        <dsp:cNvSpPr/>
      </dsp:nvSpPr>
      <dsp:spPr>
        <a:xfrm>
          <a:off x="8910471" y="384404"/>
          <a:ext cx="1985054" cy="79402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Ferrovial New Bold" panose="02000806040000020003" pitchFamily="2" charset="-18"/>
            </a:rPr>
            <a:t>ESRS E5 – Wykorzystywanie zasobów i </a:t>
          </a:r>
          <a:r>
            <a:rPr lang="pl-PL" sz="1000" kern="1200">
              <a:latin typeface="Ferrovial New Bold" panose="02000806040000020003" pitchFamily="2" charset="-18"/>
              <a:ea typeface="+mn-ea"/>
              <a:cs typeface="+mn-cs"/>
            </a:rPr>
            <a:t>gospodarka</a:t>
          </a:r>
          <a:r>
            <a:rPr lang="pl-PL" sz="1000" kern="1200">
              <a:latin typeface="Ferrovial New Bold" panose="02000806040000020003" pitchFamily="2" charset="-18"/>
            </a:rPr>
            <a:t> o obiegu </a:t>
          </a:r>
          <a:r>
            <a:rPr lang="pl-PL" sz="1000" kern="1200">
              <a:latin typeface="Ferrovial New Bold" panose="02000806040000020003" pitchFamily="2" charset="-18"/>
              <a:ea typeface="+mn-ea"/>
              <a:cs typeface="+mn-cs"/>
            </a:rPr>
            <a:t>zamkniętym</a:t>
          </a:r>
          <a:r>
            <a:rPr lang="pl-PL" sz="1000" kern="1200">
              <a:latin typeface="Ferrovial New Bold" panose="02000806040000020003" pitchFamily="2" charset="-18"/>
            </a:rPr>
            <a:t> (6)</a:t>
          </a:r>
          <a:endParaRPr lang="en-GB" sz="1000" kern="1200" dirty="0">
            <a:latin typeface="Ferrovial New Bold" panose="02000806040000020003" pitchFamily="2" charset="-18"/>
          </a:endParaRPr>
        </a:p>
      </dsp:txBody>
      <dsp:txXfrm>
        <a:off x="9307482" y="384404"/>
        <a:ext cx="1191033" cy="794021"/>
      </dsp:txXfrm>
    </dsp:sp>
    <dsp:sp modelId="{BD9C394B-4701-40E7-A61F-357E2B3E603F}">
      <dsp:nvSpPr>
        <dsp:cNvPr id="0" name=""/>
        <dsp:cNvSpPr/>
      </dsp:nvSpPr>
      <dsp:spPr>
        <a:xfrm>
          <a:off x="1164" y="1393673"/>
          <a:ext cx="2391631" cy="9566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baseline="0" dirty="0">
              <a:latin typeface="Ferrovial New Bold" panose="02000806040000020003" pitchFamily="2" charset="-18"/>
            </a:rPr>
            <a:t>SPOŁECZEŃSTWO</a:t>
          </a:r>
          <a:endParaRPr lang="en-GB" sz="1500" b="1" kern="1200" dirty="0">
            <a:latin typeface="Ferrovial New Bold" panose="02000806040000020003" pitchFamily="2" charset="-18"/>
          </a:endParaRPr>
        </a:p>
      </dsp:txBody>
      <dsp:txXfrm>
        <a:off x="479490" y="1393673"/>
        <a:ext cx="1434979" cy="956652"/>
      </dsp:txXfrm>
    </dsp:sp>
    <dsp:sp modelId="{FBC37415-5004-4C87-85F1-55C87F33BF0A}">
      <dsp:nvSpPr>
        <dsp:cNvPr id="0" name=""/>
        <dsp:cNvSpPr/>
      </dsp:nvSpPr>
      <dsp:spPr>
        <a:xfrm>
          <a:off x="2081883" y="1474989"/>
          <a:ext cx="1985054" cy="79402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Ferrovial New Bold" panose="02000806040000020003" pitchFamily="2" charset="-18"/>
              <a:ea typeface="+mn-ea"/>
              <a:cs typeface="+mn-cs"/>
            </a:rPr>
            <a:t>ESRS S1 – Zatrudnienie (17)</a:t>
          </a:r>
          <a:endParaRPr lang="en-GB" sz="1000" kern="1200" dirty="0">
            <a:latin typeface="Ferrovial New Bold" panose="02000806040000020003" pitchFamily="2" charset="-18"/>
            <a:ea typeface="+mn-ea"/>
            <a:cs typeface="+mn-cs"/>
          </a:endParaRPr>
        </a:p>
      </dsp:txBody>
      <dsp:txXfrm>
        <a:off x="2478894" y="1474989"/>
        <a:ext cx="1191033" cy="794021"/>
      </dsp:txXfrm>
    </dsp:sp>
    <dsp:sp modelId="{33C2A766-F269-49D9-BAEB-8E10E9048009}">
      <dsp:nvSpPr>
        <dsp:cNvPr id="0" name=""/>
        <dsp:cNvSpPr/>
      </dsp:nvSpPr>
      <dsp:spPr>
        <a:xfrm>
          <a:off x="3789030" y="1474989"/>
          <a:ext cx="1985054" cy="79402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Ferrovial New Bold" panose="02000806040000020003" pitchFamily="2" charset="-18"/>
              <a:ea typeface="+mn-ea"/>
              <a:cs typeface="+mn-cs"/>
            </a:rPr>
            <a:t>ESRS S2 – Pracownicy w łańcuchu wartości (5)</a:t>
          </a:r>
          <a:endParaRPr lang="en-GB" sz="1000" kern="1200" dirty="0">
            <a:latin typeface="Ferrovial New Bold" panose="02000806040000020003" pitchFamily="2" charset="-18"/>
            <a:ea typeface="+mn-ea"/>
            <a:cs typeface="+mn-cs"/>
          </a:endParaRPr>
        </a:p>
      </dsp:txBody>
      <dsp:txXfrm>
        <a:off x="4186041" y="1474989"/>
        <a:ext cx="1191033" cy="794021"/>
      </dsp:txXfrm>
    </dsp:sp>
    <dsp:sp modelId="{78ECC323-DAAB-4289-8443-9B0DB577897A}">
      <dsp:nvSpPr>
        <dsp:cNvPr id="0" name=""/>
        <dsp:cNvSpPr/>
      </dsp:nvSpPr>
      <dsp:spPr>
        <a:xfrm>
          <a:off x="5496177" y="1474989"/>
          <a:ext cx="1985054" cy="79402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Ferrovial New Bold" panose="02000806040000020003" pitchFamily="2" charset="-18"/>
              <a:ea typeface="+mn-ea"/>
              <a:cs typeface="+mn-cs"/>
            </a:rPr>
            <a:t>ESRS S3 – Otoczenie społeczne (5)</a:t>
          </a:r>
          <a:endParaRPr lang="en-GB" sz="1000" kern="1200" dirty="0">
            <a:latin typeface="Ferrovial New Bold" panose="02000806040000020003" pitchFamily="2" charset="-18"/>
            <a:ea typeface="+mn-ea"/>
            <a:cs typeface="+mn-cs"/>
          </a:endParaRPr>
        </a:p>
      </dsp:txBody>
      <dsp:txXfrm>
        <a:off x="5893188" y="1474989"/>
        <a:ext cx="1191033" cy="794021"/>
      </dsp:txXfrm>
    </dsp:sp>
    <dsp:sp modelId="{B8D602D6-7AF1-48A5-90C8-2FA1B3EF8A07}">
      <dsp:nvSpPr>
        <dsp:cNvPr id="0" name=""/>
        <dsp:cNvSpPr/>
      </dsp:nvSpPr>
      <dsp:spPr>
        <a:xfrm>
          <a:off x="7203324" y="1474989"/>
          <a:ext cx="1985054" cy="79402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Ferrovial New Bold" panose="02000806040000020003" pitchFamily="2" charset="-18"/>
              <a:ea typeface="+mn-ea"/>
              <a:cs typeface="+mn-cs"/>
            </a:rPr>
            <a:t>ESRS S4 – Konsumenci i użytkownicy końcowi (5)</a:t>
          </a:r>
          <a:endParaRPr lang="en-GB" sz="1000" kern="1200" dirty="0">
            <a:latin typeface="Ferrovial New Bold" panose="02000806040000020003" pitchFamily="2" charset="-18"/>
            <a:ea typeface="+mn-ea"/>
            <a:cs typeface="+mn-cs"/>
          </a:endParaRPr>
        </a:p>
      </dsp:txBody>
      <dsp:txXfrm>
        <a:off x="7600335" y="1474989"/>
        <a:ext cx="1191033" cy="794021"/>
      </dsp:txXfrm>
    </dsp:sp>
    <dsp:sp modelId="{53B31A44-F366-46FC-9A83-9D6A31496844}">
      <dsp:nvSpPr>
        <dsp:cNvPr id="0" name=""/>
        <dsp:cNvSpPr/>
      </dsp:nvSpPr>
      <dsp:spPr>
        <a:xfrm>
          <a:off x="1164" y="2484257"/>
          <a:ext cx="2391631" cy="9566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baseline="0" dirty="0">
              <a:latin typeface="Ferrovial New Bold" panose="02000806040000020003" pitchFamily="2" charset="-18"/>
            </a:rPr>
            <a:t>ŁAD ZARZĄDCZY</a:t>
          </a:r>
          <a:endParaRPr lang="en-GB" sz="1500" b="1" kern="1200" dirty="0">
            <a:latin typeface="Ferrovial New Bold" panose="02000806040000020003" pitchFamily="2" charset="-18"/>
          </a:endParaRPr>
        </a:p>
      </dsp:txBody>
      <dsp:txXfrm>
        <a:off x="479490" y="2484257"/>
        <a:ext cx="1434979" cy="956652"/>
      </dsp:txXfrm>
    </dsp:sp>
    <dsp:sp modelId="{FB45B09D-A565-411E-9BB8-A67D4DC9A088}">
      <dsp:nvSpPr>
        <dsp:cNvPr id="0" name=""/>
        <dsp:cNvSpPr/>
      </dsp:nvSpPr>
      <dsp:spPr>
        <a:xfrm>
          <a:off x="2081883" y="2565573"/>
          <a:ext cx="1985054" cy="79402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>
              <a:latin typeface="Ferrovial New Bold" panose="02000806040000020003" pitchFamily="2" charset="-18"/>
              <a:ea typeface="+mn-ea"/>
              <a:cs typeface="+mn-cs"/>
            </a:rPr>
            <a:t>ESRS G1 – Praktyki biznesowe (6)</a:t>
          </a:r>
          <a:endParaRPr lang="en-GB" sz="1000" kern="1200" dirty="0">
            <a:latin typeface="Ferrovial New Bold" panose="02000806040000020003" pitchFamily="2" charset="-18"/>
            <a:ea typeface="+mn-ea"/>
            <a:cs typeface="+mn-cs"/>
          </a:endParaRPr>
        </a:p>
      </dsp:txBody>
      <dsp:txXfrm>
        <a:off x="2478894" y="2565573"/>
        <a:ext cx="1191033" cy="794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499D3B-42DD-4779-8A5B-B4F0589C7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1122363"/>
            <a:ext cx="11326038" cy="23876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rgbClr val="F05423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0BE7D89-17A8-4024-A091-8309FDB66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000" y="3602038"/>
            <a:ext cx="11326038" cy="1655762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rgbClr val="22345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763295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7C266A-11DE-4F77-B379-8C0E255AB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58" y="182882"/>
            <a:ext cx="10366744" cy="96543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F05423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AEEDA4-8E51-4CBE-A8BE-80500959E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53" y="1329069"/>
            <a:ext cx="11360849" cy="484789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22345A"/>
                </a:solidFill>
              </a:defRPr>
            </a:lvl1pPr>
            <a:lvl2pPr>
              <a:defRPr sz="2800">
                <a:solidFill>
                  <a:srgbClr val="22345A"/>
                </a:solidFill>
              </a:defRPr>
            </a:lvl2pPr>
            <a:lvl3pPr>
              <a:defRPr sz="2800">
                <a:solidFill>
                  <a:srgbClr val="22345A"/>
                </a:solidFill>
              </a:defRPr>
            </a:lvl3pPr>
            <a:lvl4pPr>
              <a:defRPr sz="2800">
                <a:solidFill>
                  <a:srgbClr val="22345A"/>
                </a:solidFill>
              </a:defRPr>
            </a:lvl4pPr>
            <a:lvl5pPr>
              <a:defRPr sz="2800">
                <a:solidFill>
                  <a:srgbClr val="22345A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5206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3D2174-1239-4862-90B2-DD936A581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93" y="1382234"/>
            <a:ext cx="11313041" cy="3180242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rgbClr val="F05423"/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9EFE95B-6867-4CDB-8032-615E889B1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893" y="4589463"/>
            <a:ext cx="11313041" cy="1500187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22345A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8105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4C1900-E3ED-4EC4-8335-51332714B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824" y="182881"/>
            <a:ext cx="10345478" cy="9867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F05423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46FA5A-6753-4E39-BABB-BE454668B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453" y="1825625"/>
            <a:ext cx="5525347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22345A"/>
                </a:solidFill>
              </a:defRPr>
            </a:lvl1pPr>
            <a:lvl2pPr>
              <a:defRPr sz="2800">
                <a:solidFill>
                  <a:srgbClr val="22345A"/>
                </a:solidFill>
              </a:defRPr>
            </a:lvl2pPr>
            <a:lvl3pPr>
              <a:defRPr sz="2800">
                <a:solidFill>
                  <a:srgbClr val="22345A"/>
                </a:solidFill>
              </a:defRPr>
            </a:lvl3pPr>
            <a:lvl4pPr>
              <a:defRPr sz="2800">
                <a:solidFill>
                  <a:srgbClr val="22345A"/>
                </a:solidFill>
              </a:defRPr>
            </a:lvl4pPr>
            <a:lvl5pPr>
              <a:defRPr sz="2800">
                <a:solidFill>
                  <a:srgbClr val="22345A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79EACE9-CDA5-4E00-9F90-2E0DFE1C0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57531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22345A"/>
                </a:solidFill>
              </a:defRPr>
            </a:lvl1pPr>
            <a:lvl2pPr>
              <a:defRPr sz="2800">
                <a:solidFill>
                  <a:srgbClr val="22345A"/>
                </a:solidFill>
              </a:defRPr>
            </a:lvl2pPr>
            <a:lvl3pPr>
              <a:defRPr sz="2800">
                <a:solidFill>
                  <a:srgbClr val="22345A"/>
                </a:solidFill>
              </a:defRPr>
            </a:lvl3pPr>
            <a:lvl4pPr>
              <a:defRPr sz="2800">
                <a:solidFill>
                  <a:srgbClr val="22345A"/>
                </a:solidFill>
              </a:defRPr>
            </a:lvl4pPr>
            <a:lvl5pPr>
              <a:defRPr sz="2800">
                <a:solidFill>
                  <a:srgbClr val="22345A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06255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056867-3520-4676-8390-987CB643C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21" y="189654"/>
            <a:ext cx="10334846" cy="948029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F05423"/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25028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83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78481B3-FA77-49AB-A7D1-6C3CE8B4D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619" y="182881"/>
            <a:ext cx="10302948" cy="933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757CB2D-C8E1-42BA-B5C7-CEE01A2CB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453" y="1318437"/>
            <a:ext cx="11382114" cy="4827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1577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0542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22345A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kern="1200">
          <a:solidFill>
            <a:srgbClr val="22345A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kern="1200">
          <a:solidFill>
            <a:srgbClr val="22345A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kern="1200">
          <a:solidFill>
            <a:srgbClr val="22345A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kern="1200">
          <a:solidFill>
            <a:srgbClr val="22345A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5CA1D-024E-4678-AFEA-57EDA029E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09" y="1122363"/>
            <a:ext cx="11501528" cy="2387600"/>
          </a:xfrm>
        </p:spPr>
        <p:txBody>
          <a:bodyPr/>
          <a:lstStyle/>
          <a:p>
            <a:r>
              <a:rPr lang="pl-PL" dirty="0"/>
              <a:t>Polityka klimatyczna UE i Polski – wyzwania, </a:t>
            </a:r>
            <a:br>
              <a:rPr lang="pl-PL" dirty="0"/>
            </a:br>
            <a:r>
              <a:rPr lang="pl-PL" dirty="0"/>
              <a:t>szanse i zagrożenia dla branży budowlanej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59C8607-559E-41C6-AEC8-027E8771C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509" y="3602038"/>
            <a:ext cx="11501529" cy="1655762"/>
          </a:xfrm>
        </p:spPr>
        <p:txBody>
          <a:bodyPr/>
          <a:lstStyle/>
          <a:p>
            <a:r>
              <a:rPr lang="pl-PL" dirty="0"/>
              <a:t>Wpływ regulacji ESG na łańcuchy dostaw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F371602A-EFD7-E700-5F6A-6E9E775506E4}"/>
              </a:ext>
            </a:extLst>
          </p:cNvPr>
          <p:cNvSpPr txBox="1">
            <a:spLocks/>
          </p:cNvSpPr>
          <p:nvPr/>
        </p:nvSpPr>
        <p:spPr>
          <a:xfrm>
            <a:off x="-1183178" y="5257800"/>
            <a:ext cx="1150152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rgbClr val="22345A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kern="1200">
                <a:solidFill>
                  <a:srgbClr val="22345A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kern="1200">
                <a:solidFill>
                  <a:srgbClr val="22345A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kern="1200">
                <a:solidFill>
                  <a:srgbClr val="22345A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kern="1200">
                <a:solidFill>
                  <a:srgbClr val="22345A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0266DC0-C862-7F23-FDAA-0083EB9CD5E5}"/>
              </a:ext>
            </a:extLst>
          </p:cNvPr>
          <p:cNvSpPr txBox="1">
            <a:spLocks/>
          </p:cNvSpPr>
          <p:nvPr/>
        </p:nvSpPr>
        <p:spPr>
          <a:xfrm>
            <a:off x="2579490" y="4389559"/>
            <a:ext cx="3516510" cy="1082389"/>
          </a:xfrm>
          <a:prstGeom prst="rect">
            <a:avLst/>
          </a:prstGeom>
        </p:spPr>
        <p:txBody>
          <a:bodyPr vert="horz" lIns="0" tIns="0" rIns="0" bIns="45720" rtlCol="0" anchor="t">
            <a:no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itchFamily="-110" charset="2"/>
              <a:buNone/>
              <a:defRPr sz="900" kern="1200">
                <a:solidFill>
                  <a:schemeClr val="tx1"/>
                </a:solidFill>
                <a:latin typeface="Arial" pitchFamily="34" charset="0"/>
                <a:ea typeface="Arial" pitchFamily="-110" charset="0"/>
                <a:cs typeface="Arial" pitchFamily="34" charset="0"/>
              </a:defRPr>
            </a:lvl1pPr>
            <a:lvl2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  <a:defRPr sz="900" b="1" kern="1200">
                <a:solidFill>
                  <a:srgbClr val="0D535F"/>
                </a:solidFill>
                <a:latin typeface="Arial" pitchFamily="34" charset="0"/>
                <a:ea typeface="Arial" pitchFamily="-110" charset="0"/>
                <a:cs typeface="Arial" pitchFamily="34" charset="0"/>
              </a:defRPr>
            </a:lvl2pPr>
            <a:lvl3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itchFamily="-110" charset="2"/>
              <a:buNone/>
              <a:defRPr sz="900" b="1" kern="1200">
                <a:solidFill>
                  <a:schemeClr val="tx1"/>
                </a:solidFill>
                <a:latin typeface="Arial" pitchFamily="34" charset="0"/>
                <a:ea typeface="Arial" pitchFamily="-110" charset="0"/>
                <a:cs typeface="Arial" pitchFamily="34" charset="0"/>
              </a:defRPr>
            </a:lvl3pPr>
            <a:lvl4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defRPr sz="900" kern="1200">
                <a:solidFill>
                  <a:schemeClr val="tx1"/>
                </a:solidFill>
                <a:latin typeface="Arial" pitchFamily="34" charset="0"/>
                <a:ea typeface="Arial" pitchFamily="-110" charset="0"/>
                <a:cs typeface="Arial" pitchFamily="34" charset="0"/>
              </a:defRPr>
            </a:lvl4pPr>
            <a:lvl5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Symbol" pitchFamily="-110" charset="2"/>
              <a:buNone/>
              <a:defRPr sz="900" kern="1200">
                <a:solidFill>
                  <a:schemeClr val="tx1"/>
                </a:solidFill>
                <a:latin typeface="Arial" pitchFamily="34" charset="0"/>
                <a:ea typeface="Arial" pitchFamily="-110" charset="0"/>
                <a:cs typeface="Arial" pitchFamily="34" charset="0"/>
              </a:defRPr>
            </a:lvl5pPr>
            <a:lvl6pPr marL="180975" indent="-180975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900" b="1" kern="1200">
                <a:solidFill>
                  <a:srgbClr val="0D535F"/>
                </a:solidFill>
                <a:latin typeface="+mn-lt"/>
                <a:ea typeface="+mn-ea"/>
                <a:cs typeface="+mn-cs"/>
              </a:defRPr>
            </a:lvl8pPr>
            <a:lvl9pPr marL="228600" indent="-228600" algn="l" defTabSz="914400" rtl="0" eaLnBrk="1" latinLnBrk="0" hangingPunct="1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Symbol" pitchFamily="-110" charset="2"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F05423"/>
                </a:solidFill>
                <a:effectLst/>
                <a:uLnTx/>
                <a:uFillTx/>
                <a:latin typeface="+mj-lt"/>
                <a:cs typeface="Arial"/>
              </a:rPr>
              <a:t>Angelika Szufel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Symbol" pitchFamily="-110" charset="2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05423"/>
              </a:solidFill>
              <a:effectLst/>
              <a:uLnTx/>
              <a:uFillTx/>
              <a:latin typeface="+mj-lt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-110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  <a:t>Counse</a:t>
            </a: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  <a:t>l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  <a:t>,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  <a:t>koordynatorka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  <a:t>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  <a:t>zespołu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Arial"/>
              </a:rPr>
              <a:t> ds. ESG, CMS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Symbol" pitchFamily="-110" charset="2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D535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64739A-C7D2-8B63-91A2-CD20F808C7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488" y="3968809"/>
            <a:ext cx="1212555" cy="161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5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46CFCC-B547-4D57-ACBF-ECBCD8480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ESG?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040C66FE-FBED-CA5F-5446-D4C988BAC9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324527"/>
              </p:ext>
            </p:extLst>
          </p:nvPr>
        </p:nvGraphicFramePr>
        <p:xfrm>
          <a:off x="494453" y="1329069"/>
          <a:ext cx="11360849" cy="4847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840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46CFCC-B547-4D57-ACBF-ECBCD8480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Dlaczego ESG jest istotne?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7DB43D8-434F-2D85-907A-E73A542D6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6098179"/>
              </p:ext>
            </p:extLst>
          </p:nvPr>
        </p:nvGraphicFramePr>
        <p:xfrm>
          <a:off x="576000" y="1775078"/>
          <a:ext cx="11183609" cy="4200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6833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8B5C1BBA-C92B-4A9C-A1AE-A6AD683E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Jakie podmioty i kiedy muszą raportować zgodnie z Dyrektywą CSRD?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EE2320A5-1A94-4F48-74E6-36FAA4C93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96538"/>
              </p:ext>
            </p:extLst>
          </p:nvPr>
        </p:nvGraphicFramePr>
        <p:xfrm>
          <a:off x="2077823" y="1357172"/>
          <a:ext cx="8397338" cy="3401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5001">
                  <a:extLst>
                    <a:ext uri="{9D8B030D-6E8A-4147-A177-3AD203B41FA5}">
                      <a16:colId xmlns:a16="http://schemas.microsoft.com/office/drawing/2014/main" val="1125790163"/>
                    </a:ext>
                  </a:extLst>
                </a:gridCol>
                <a:gridCol w="4212337">
                  <a:extLst>
                    <a:ext uri="{9D8B030D-6E8A-4147-A177-3AD203B41FA5}">
                      <a16:colId xmlns:a16="http://schemas.microsoft.com/office/drawing/2014/main" val="2223795197"/>
                    </a:ext>
                  </a:extLst>
                </a:gridCol>
              </a:tblGrid>
              <a:tr h="496179">
                <a:tc>
                  <a:txBody>
                    <a:bodyPr/>
                    <a:lstStyle/>
                    <a:p>
                      <a:r>
                        <a:rPr lang="pl-PL" sz="1400" noProof="0" dirty="0">
                          <a:solidFill>
                            <a:schemeClr val="tx1"/>
                          </a:solidFill>
                        </a:rPr>
                        <a:t>Od kiedy? </a:t>
                      </a:r>
                    </a:p>
                  </a:txBody>
                  <a:tcPr marL="80189" marR="80189" marT="40094" marB="40094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noProof="0" dirty="0">
                          <a:solidFill>
                            <a:schemeClr val="tx1"/>
                          </a:solidFill>
                        </a:rPr>
                        <a:t>Dla kogo? </a:t>
                      </a:r>
                    </a:p>
                  </a:txBody>
                  <a:tcPr marL="80189" marR="80189" marT="40094" marB="40094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738669"/>
                  </a:ext>
                </a:extLst>
              </a:tr>
              <a:tr h="856418">
                <a:tc>
                  <a:txBody>
                    <a:bodyPr/>
                    <a:lstStyle/>
                    <a:p>
                      <a:r>
                        <a:rPr lang="pl-PL" sz="1400" noProof="0" dirty="0"/>
                        <a:t>Publikacja raportu w 2025 roku za rok obrotowy 2024</a:t>
                      </a:r>
                    </a:p>
                  </a:txBody>
                  <a:tcPr marL="80189" marR="80189" marT="40094" marB="40094"/>
                </a:tc>
                <a:tc>
                  <a:txBody>
                    <a:bodyPr/>
                    <a:lstStyle/>
                    <a:p>
                      <a:r>
                        <a:rPr lang="pl-PL" sz="1400" noProof="0" dirty="0"/>
                        <a:t>Spółki, które do tej pory podlegały obowiązkom o raportowaniu informacji niefinansowych na podstawie dyrektywy NFRD (banki, duże spółki giełdowe)</a:t>
                      </a:r>
                    </a:p>
                  </a:txBody>
                  <a:tcPr marL="80189" marR="80189" marT="40094" marB="40094"/>
                </a:tc>
                <a:extLst>
                  <a:ext uri="{0D108BD9-81ED-4DB2-BD59-A6C34878D82A}">
                    <a16:rowId xmlns:a16="http://schemas.microsoft.com/office/drawing/2014/main" val="1849469056"/>
                  </a:ext>
                </a:extLst>
              </a:tr>
              <a:tr h="548334">
                <a:tc>
                  <a:txBody>
                    <a:bodyPr/>
                    <a:lstStyle/>
                    <a:p>
                      <a:r>
                        <a:rPr lang="pl-PL" sz="1400" noProof="0" dirty="0"/>
                        <a:t>Publikacja raportu w 2026 roku za rok obrotowy 2025 </a:t>
                      </a:r>
                    </a:p>
                  </a:txBody>
                  <a:tcPr marL="80189" marR="80189" marT="40094" marB="40094"/>
                </a:tc>
                <a:tc>
                  <a:txBody>
                    <a:bodyPr/>
                    <a:lstStyle/>
                    <a:p>
                      <a:r>
                        <a:rPr lang="pl-PL" sz="1400" noProof="0" dirty="0"/>
                        <a:t>Wszystkie duże jednostki, które do tej pory nie raportowały (&gt;250 pracowników oraz &gt;50 mln euro przychodów netto lub &gt;25 mln euro sumy bilansowej)</a:t>
                      </a:r>
                    </a:p>
                  </a:txBody>
                  <a:tcPr marL="80189" marR="80189" marT="40094" marB="40094"/>
                </a:tc>
                <a:extLst>
                  <a:ext uri="{0D108BD9-81ED-4DB2-BD59-A6C34878D82A}">
                    <a16:rowId xmlns:a16="http://schemas.microsoft.com/office/drawing/2014/main" val="3267892541"/>
                  </a:ext>
                </a:extLst>
              </a:tr>
              <a:tr h="472349">
                <a:tc>
                  <a:txBody>
                    <a:bodyPr/>
                    <a:lstStyle/>
                    <a:p>
                      <a:r>
                        <a:rPr lang="pl-PL" sz="1400" noProof="0" dirty="0"/>
                        <a:t>Publikacja raportu w 2027 roku za rok obrotowy 2026 </a:t>
                      </a:r>
                    </a:p>
                  </a:txBody>
                  <a:tcPr marL="80189" marR="80189" marT="40094" marB="40094"/>
                </a:tc>
                <a:tc>
                  <a:txBody>
                    <a:bodyPr/>
                    <a:lstStyle/>
                    <a:p>
                      <a:r>
                        <a:rPr lang="pl-PL" sz="1400" noProof="0"/>
                        <a:t>Małe i średnie spółki notowane na ryknu regulowanym</a:t>
                      </a:r>
                    </a:p>
                  </a:txBody>
                  <a:tcPr marL="80189" marR="80189" marT="40094" marB="40094"/>
                </a:tc>
                <a:extLst>
                  <a:ext uri="{0D108BD9-81ED-4DB2-BD59-A6C34878D82A}">
                    <a16:rowId xmlns:a16="http://schemas.microsoft.com/office/drawing/2014/main" val="3556836304"/>
                  </a:ext>
                </a:extLst>
              </a:tr>
              <a:tr h="856418">
                <a:tc>
                  <a:txBody>
                    <a:bodyPr/>
                    <a:lstStyle/>
                    <a:p>
                      <a:r>
                        <a:rPr lang="pl-PL" sz="1400" noProof="0" dirty="0"/>
                        <a:t>Publikacja raportu w 2028 roku za rok obrotowy 2027 </a:t>
                      </a:r>
                    </a:p>
                  </a:txBody>
                  <a:tcPr marL="80189" marR="80189" marT="40094" marB="40094"/>
                </a:tc>
                <a:tc>
                  <a:txBody>
                    <a:bodyPr/>
                    <a:lstStyle/>
                    <a:p>
                      <a:r>
                        <a:rPr lang="pl-PL" sz="1400" noProof="0" dirty="0"/>
                        <a:t>Spółki spoza UE, które posiadają w UE jednostkę zależną i osiągną na terenie UE obroty przekraczające 150 mln EUR w ciągu roku </a:t>
                      </a:r>
                    </a:p>
                  </a:txBody>
                  <a:tcPr marL="80189" marR="80189" marT="40094" marB="40094"/>
                </a:tc>
                <a:extLst>
                  <a:ext uri="{0D108BD9-81ED-4DB2-BD59-A6C34878D82A}">
                    <a16:rowId xmlns:a16="http://schemas.microsoft.com/office/drawing/2014/main" val="3468910409"/>
                  </a:ext>
                </a:extLst>
              </a:tr>
            </a:tbl>
          </a:graphicData>
        </a:graphic>
      </p:graphicFrame>
      <p:pic>
        <p:nvPicPr>
          <p:cNvPr id="3" name="Graphic 2" descr="Comment Important with solid fill">
            <a:extLst>
              <a:ext uri="{FF2B5EF4-FFF2-40B4-BE49-F238E27FC236}">
                <a16:creationId xmlns:a16="http://schemas.microsoft.com/office/drawing/2014/main" id="{3A560D26-3616-7C8F-4F0B-1E1FFF37F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0124" y="5050110"/>
            <a:ext cx="455773" cy="4557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B956D1-C535-626E-4A0B-E65205294F43}"/>
              </a:ext>
            </a:extLst>
          </p:cNvPr>
          <p:cNvSpPr txBox="1"/>
          <p:nvPr/>
        </p:nvSpPr>
        <p:spPr>
          <a:xfrm>
            <a:off x="2886675" y="4981522"/>
            <a:ext cx="2148048" cy="6592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l-PL" sz="1228" dirty="0"/>
              <a:t>Małe i średnie</a:t>
            </a:r>
            <a:r>
              <a:rPr lang="en-US" sz="1228" dirty="0"/>
              <a:t> </a:t>
            </a:r>
            <a:r>
              <a:rPr lang="pl-PL" sz="1228" dirty="0"/>
              <a:t>przedsiębiorstwa mogą nie ujawniać informacji do 2028</a:t>
            </a:r>
            <a:endParaRPr lang="en-US" sz="1228" dirty="0"/>
          </a:p>
        </p:txBody>
      </p:sp>
      <p:pic>
        <p:nvPicPr>
          <p:cNvPr id="5" name="Graphic 4" descr="Arrow Right outline">
            <a:extLst>
              <a:ext uri="{FF2B5EF4-FFF2-40B4-BE49-F238E27FC236}">
                <a16:creationId xmlns:a16="http://schemas.microsoft.com/office/drawing/2014/main" id="{E9E3A3B8-54F3-F711-75FD-1FDB8F380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71176" y="5104936"/>
            <a:ext cx="400943" cy="4009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D42749-BDEE-9544-5DD5-565F0F701CF2}"/>
              </a:ext>
            </a:extLst>
          </p:cNvPr>
          <p:cNvSpPr txBox="1"/>
          <p:nvPr/>
        </p:nvSpPr>
        <p:spPr>
          <a:xfrm>
            <a:off x="5792062" y="4914047"/>
            <a:ext cx="3712559" cy="73994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pl-PL" sz="1052" dirty="0"/>
              <a:t>Jednostka zamieszcza jednak w swoim sprawozdaniu z działalności</a:t>
            </a:r>
            <a:r>
              <a:rPr lang="en-US" sz="1052" dirty="0"/>
              <a:t> </a:t>
            </a:r>
            <a:r>
              <a:rPr lang="pl-PL" sz="1052" dirty="0"/>
              <a:t>oświadczenie zawierające krótką informację o przyczynach rezygnacji ze</a:t>
            </a:r>
          </a:p>
          <a:p>
            <a:r>
              <a:rPr lang="pl-PL" sz="1052" dirty="0"/>
              <a:t>sprawozdawczości dotyczącej zrównoważonego rozwoju.</a:t>
            </a:r>
            <a:endParaRPr lang="en-US" sz="1052" dirty="0"/>
          </a:p>
        </p:txBody>
      </p:sp>
    </p:spTree>
    <p:extLst>
      <p:ext uri="{BB962C8B-B14F-4D97-AF65-F5344CB8AC3E}">
        <p14:creationId xmlns:p14="http://schemas.microsoft.com/office/powerpoint/2010/main" val="2011900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5091B78D-2BA1-4DCF-B38F-C717F180D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978" y="156403"/>
            <a:ext cx="10407535" cy="982441"/>
          </a:xfrm>
        </p:spPr>
        <p:txBody>
          <a:bodyPr>
            <a:normAutofit fontScale="90000"/>
          </a:bodyPr>
          <a:lstStyle/>
          <a:p>
            <a:r>
              <a:rPr lang="pl-PL" dirty="0"/>
              <a:t>Tematyczne obszary raportowania zgodnie </a:t>
            </a:r>
            <a:br>
              <a:rPr lang="pl-PL" dirty="0"/>
            </a:br>
            <a:r>
              <a:rPr lang="pl-PL" dirty="0"/>
              <a:t>z Dyrektywą CSRD</a:t>
            </a: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091D9986-5C0F-8FCC-9DE3-F4A9ABFC27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388780"/>
              </p:ext>
            </p:extLst>
          </p:nvPr>
        </p:nvGraphicFramePr>
        <p:xfrm>
          <a:off x="786200" y="1664362"/>
          <a:ext cx="10896690" cy="374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4196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7F8C37D5-07CC-4ED4-A991-15C6E15C5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Dodatkowo szereg nowych aktów prawnych wymaga weryfikacji </a:t>
            </a:r>
            <a:r>
              <a:rPr lang="en-GB" dirty="0"/>
              <a:t>ryzyk w </a:t>
            </a:r>
            <a:r>
              <a:rPr lang="pl-PL" dirty="0"/>
              <a:t>łańcuchach wartości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E7133329-E23D-4703-BBE3-DF90A4176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6272" y="1310330"/>
            <a:ext cx="2132369" cy="3719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/>
              <a:t>AKT PRAWNY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B208C1-4D74-8746-45EC-F6ABF44B423B}"/>
              </a:ext>
            </a:extLst>
          </p:cNvPr>
          <p:cNvSpPr/>
          <p:nvPr/>
        </p:nvSpPr>
        <p:spPr>
          <a:xfrm>
            <a:off x="739166" y="1749979"/>
            <a:ext cx="2844176" cy="8246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CSRD i ESRS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403533-85DC-C9B8-CB71-63BCB8FE7630}"/>
              </a:ext>
            </a:extLst>
          </p:cNvPr>
          <p:cNvSpPr/>
          <p:nvPr/>
        </p:nvSpPr>
        <p:spPr>
          <a:xfrm>
            <a:off x="739166" y="2742698"/>
            <a:ext cx="2844176" cy="8246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CSDDD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0D1605-FFF3-9619-8530-B81DC47835E9}"/>
              </a:ext>
            </a:extLst>
          </p:cNvPr>
          <p:cNvSpPr/>
          <p:nvPr/>
        </p:nvSpPr>
        <p:spPr>
          <a:xfrm>
            <a:off x="739166" y="3808144"/>
            <a:ext cx="2844176" cy="8246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Rozporządzenie w sprawie zakazu pracy przymusowej (projekt)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5846F5-FEE4-BE10-0AE0-30A43E97253B}"/>
              </a:ext>
            </a:extLst>
          </p:cNvPr>
          <p:cNvSpPr/>
          <p:nvPr/>
        </p:nvSpPr>
        <p:spPr>
          <a:xfrm>
            <a:off x="739166" y="4873590"/>
            <a:ext cx="2844176" cy="8246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Rozporządzenie przeciw wylesianiu (EUDR)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F2B84A-B5D7-DEC8-0269-FE2029A97127}"/>
              </a:ext>
            </a:extLst>
          </p:cNvPr>
          <p:cNvSpPr/>
          <p:nvPr/>
        </p:nvSpPr>
        <p:spPr>
          <a:xfrm>
            <a:off x="5486400" y="1749979"/>
            <a:ext cx="6251027" cy="8246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Do zaraportowania szereg </a:t>
            </a:r>
            <a:r>
              <a:rPr lang="pl-PL" sz="1400" b="1" u="sng" dirty="0"/>
              <a:t>wskaźników dotyczący łańcuchów wartości</a:t>
            </a:r>
            <a:r>
              <a:rPr lang="pl-PL" sz="1400" dirty="0"/>
              <a:t>, które należy pozyskać lub oszacować</a:t>
            </a:r>
            <a:r>
              <a:rPr lang="pl-PL" sz="1400" b="1" u="sng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F01609-E636-E41E-63DB-212BC5EDB929}"/>
              </a:ext>
            </a:extLst>
          </p:cNvPr>
          <p:cNvSpPr/>
          <p:nvPr/>
        </p:nvSpPr>
        <p:spPr>
          <a:xfrm>
            <a:off x="5486401" y="2742698"/>
            <a:ext cx="6251026" cy="8246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Wymogi dla największych firm dotyczące ochrony praw człowieka i środowiska w ich łańcuchu wartości (np. </a:t>
            </a:r>
            <a:r>
              <a:rPr lang="pl-PL" sz="1400" b="1" u="sng" dirty="0"/>
              <a:t>obowiązkowe konsultacje z interesariuszami, wdrożenie polityk i mechanizmów skargowych</a:t>
            </a:r>
            <a:r>
              <a:rPr lang="pl-PL" sz="1400" dirty="0"/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82F6B8-7DD9-0B08-450B-42D9C3A20429}"/>
              </a:ext>
            </a:extLst>
          </p:cNvPr>
          <p:cNvSpPr/>
          <p:nvPr/>
        </p:nvSpPr>
        <p:spPr>
          <a:xfrm>
            <a:off x="5486398" y="3808144"/>
            <a:ext cx="6251027" cy="8246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Obowiązek weryfikacji, czy importowane do UE towary nie powstają w wyniku pracy przymusowej (</a:t>
            </a:r>
            <a:r>
              <a:rPr lang="pl-PL" sz="1400" b="1" u="sng" dirty="0"/>
              <a:t>sankcja – usunięcie z rynku</a:t>
            </a:r>
            <a:r>
              <a:rPr lang="pl-PL" sz="1400" dirty="0"/>
              <a:t>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51FD23-AC69-2060-32FE-3DBD92868DAC}"/>
              </a:ext>
            </a:extLst>
          </p:cNvPr>
          <p:cNvSpPr/>
          <p:nvPr/>
        </p:nvSpPr>
        <p:spPr>
          <a:xfrm>
            <a:off x="5486399" y="4873590"/>
            <a:ext cx="6251026" cy="8246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Obowiązek weryfikacji, czy importowany do UE towar (</a:t>
            </a:r>
            <a:r>
              <a:rPr lang="pl-PL" sz="1400" b="1" u="sng" dirty="0"/>
              <a:t>np. drewno, kauczuk</a:t>
            </a:r>
            <a:r>
              <a:rPr lang="pl-PL" sz="1400" dirty="0"/>
              <a:t>) nie powstał w wyniku </a:t>
            </a:r>
            <a:r>
              <a:rPr lang="pl-PL" sz="1400" b="1" u="sng" dirty="0"/>
              <a:t>nielegalnego wylesiania </a:t>
            </a:r>
          </a:p>
        </p:txBody>
      </p:sp>
      <p:sp>
        <p:nvSpPr>
          <p:cNvPr id="20" name="Symbol zastępczy zawartości 8">
            <a:extLst>
              <a:ext uri="{FF2B5EF4-FFF2-40B4-BE49-F238E27FC236}">
                <a16:creationId xmlns:a16="http://schemas.microsoft.com/office/drawing/2014/main" id="{7FFD4711-5B5A-ACE4-214E-2FF4779D4899}"/>
              </a:ext>
            </a:extLst>
          </p:cNvPr>
          <p:cNvSpPr txBox="1">
            <a:spLocks/>
          </p:cNvSpPr>
          <p:nvPr/>
        </p:nvSpPr>
        <p:spPr>
          <a:xfrm>
            <a:off x="8070548" y="1310330"/>
            <a:ext cx="2132369" cy="3719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22345A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22345A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22345A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22345A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22345A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 dirty="0"/>
              <a:t>WPŁYW</a:t>
            </a:r>
            <a:endParaRPr lang="pl-PL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720F3A-DF97-2C91-7006-F95448D9407E}"/>
              </a:ext>
            </a:extLst>
          </p:cNvPr>
          <p:cNvCxnSpPr>
            <a:stCxn id="2" idx="3"/>
            <a:endCxn id="14" idx="1"/>
          </p:cNvCxnSpPr>
          <p:nvPr/>
        </p:nvCxnSpPr>
        <p:spPr>
          <a:xfrm>
            <a:off x="3583342" y="2162300"/>
            <a:ext cx="1903058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C899539-7C26-0AD5-0449-0C5A5C608ADB}"/>
              </a:ext>
            </a:extLst>
          </p:cNvPr>
          <p:cNvCxnSpPr/>
          <p:nvPr/>
        </p:nvCxnSpPr>
        <p:spPr>
          <a:xfrm>
            <a:off x="3583342" y="3118742"/>
            <a:ext cx="1903058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FD9815F-527D-2E0E-C099-6FE177E27D8A}"/>
              </a:ext>
            </a:extLst>
          </p:cNvPr>
          <p:cNvCxnSpPr/>
          <p:nvPr/>
        </p:nvCxnSpPr>
        <p:spPr>
          <a:xfrm>
            <a:off x="3583342" y="4214444"/>
            <a:ext cx="1903058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3BA4931-D380-2339-7DEC-82230DC423B3}"/>
              </a:ext>
            </a:extLst>
          </p:cNvPr>
          <p:cNvCxnSpPr/>
          <p:nvPr/>
        </p:nvCxnSpPr>
        <p:spPr>
          <a:xfrm>
            <a:off x="3583342" y="5302266"/>
            <a:ext cx="1903058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021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7F8C37D5-07CC-4ED4-A991-15C6E15C5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 horyzoncie także regulacje ograniczające </a:t>
            </a:r>
            <a:r>
              <a:rPr lang="pl-PL" i="1" dirty="0" err="1"/>
              <a:t>greenwashing</a:t>
            </a:r>
            <a:r>
              <a:rPr lang="pl-PL" dirty="0"/>
              <a:t> – Dyrektywa w sprawie tzw. „</a:t>
            </a:r>
            <a:r>
              <a:rPr lang="pl-PL" i="1" dirty="0" err="1"/>
              <a:t>green</a:t>
            </a:r>
            <a:r>
              <a:rPr lang="pl-PL" i="1" dirty="0"/>
              <a:t> </a:t>
            </a:r>
            <a:r>
              <a:rPr lang="pl-PL" i="1" dirty="0" err="1"/>
              <a:t>claims</a:t>
            </a:r>
            <a:r>
              <a:rPr lang="pl-PL" dirty="0"/>
              <a:t>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75C113-DF22-B9B5-00CE-E57809540B4F}"/>
              </a:ext>
            </a:extLst>
          </p:cNvPr>
          <p:cNvSpPr txBox="1"/>
          <p:nvPr/>
        </p:nvSpPr>
        <p:spPr>
          <a:xfrm>
            <a:off x="444992" y="1394238"/>
            <a:ext cx="11569670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rtl="0"/>
            <a:r>
              <a:rPr lang="pl-PL" b="1" dirty="0">
                <a:solidFill>
                  <a:schemeClr val="accent1"/>
                </a:solidFill>
                <a:effectLst/>
                <a:latin typeface="+mj-lt"/>
              </a:rPr>
              <a:t>Twierdzenia środowiskowe, które stwierdzają lub sugerują, że produkt lub przedsiębiorstwo ma mniejszy wpływ na środowisko lub lepszą efektywność środowiskową niż inne produkty lub przedsiębiorcy </a:t>
            </a:r>
            <a:r>
              <a:rPr lang="pl-PL" dirty="0">
                <a:solidFill>
                  <a:schemeClr val="accent1"/>
                </a:solidFill>
                <a:effectLst/>
                <a:latin typeface="+mj-lt"/>
              </a:rPr>
              <a:t>będą musiały spełniać następujące wymogi:</a:t>
            </a:r>
          </a:p>
          <a:p>
            <a:pPr rtl="0"/>
            <a:endParaRPr lang="pl-PL" dirty="0">
              <a:effectLst/>
              <a:latin typeface="+mj-lt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l-PL" b="1" u="sng" dirty="0">
                <a:latin typeface="+mj-lt"/>
              </a:rPr>
              <a:t>Równorzędność informacji </a:t>
            </a:r>
            <a:r>
              <a:rPr lang="pl-PL" dirty="0">
                <a:latin typeface="+mj-lt"/>
              </a:rPr>
              <a:t>wykorzystywanych do porównywania wpływu na środowisko firmy/produktu</a:t>
            </a:r>
            <a:endParaRPr lang="pl-PL" dirty="0">
              <a:effectLst/>
              <a:latin typeface="+mj-lt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pl-PL" dirty="0">
              <a:effectLst/>
              <a:latin typeface="+mj-lt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l-PL" b="1" u="sng" dirty="0">
                <a:latin typeface="+mj-lt"/>
              </a:rPr>
              <a:t>Porównywalność danych </a:t>
            </a:r>
            <a:r>
              <a:rPr lang="pl-PL" dirty="0">
                <a:effectLst/>
                <a:latin typeface="+mj-lt"/>
              </a:rPr>
              <a:t>używanych przy porównaniu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pl-PL" dirty="0">
              <a:latin typeface="+mj-lt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l-PL" dirty="0">
                <a:latin typeface="+mj-lt"/>
              </a:rPr>
              <a:t>Dokonując porównania trzeba będzie uwzględnić </a:t>
            </a:r>
            <a:r>
              <a:rPr lang="pl-PL" b="1" u="sng" dirty="0">
                <a:latin typeface="+mj-lt"/>
              </a:rPr>
              <a:t>kluczowe etapy łańcucha wartości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pl-PL" dirty="0">
              <a:latin typeface="+mj-lt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pl-PL" dirty="0">
                <a:latin typeface="+mj-lt"/>
              </a:rPr>
              <a:t>Przedsiębiorca będzie musiał posiadać </a:t>
            </a:r>
            <a:r>
              <a:rPr lang="pl-PL" b="1" u="sng" dirty="0">
                <a:latin typeface="+mj-lt"/>
              </a:rPr>
              <a:t>metodykę</a:t>
            </a:r>
            <a:r>
              <a:rPr lang="pl-PL" dirty="0">
                <a:latin typeface="+mj-lt"/>
              </a:rPr>
              <a:t> umożliwiającą weryfikację przeprowadzonego porównania przez organy nadzoru (UOKiK)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FB1252-5590-18B4-176C-A420F953302B}"/>
              </a:ext>
            </a:extLst>
          </p:cNvPr>
          <p:cNvSpPr/>
          <p:nvPr/>
        </p:nvSpPr>
        <p:spPr>
          <a:xfrm>
            <a:off x="604057" y="5162087"/>
            <a:ext cx="11343363" cy="752211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172946"/>
                </a:solidFill>
                <a:latin typeface="+mj-lt"/>
              </a:rPr>
              <a:t>Skutki niestosowania się do wymogów dyrektywy </a:t>
            </a:r>
            <a:r>
              <a:rPr lang="pl-PL" b="1" dirty="0" err="1">
                <a:solidFill>
                  <a:srgbClr val="172946"/>
                </a:solidFill>
                <a:latin typeface="+mj-lt"/>
              </a:rPr>
              <a:t>green</a:t>
            </a:r>
            <a:r>
              <a:rPr lang="pl-PL" b="1" dirty="0">
                <a:solidFill>
                  <a:srgbClr val="172946"/>
                </a:solidFill>
                <a:latin typeface="+mj-lt"/>
              </a:rPr>
              <a:t> </a:t>
            </a:r>
            <a:r>
              <a:rPr lang="pl-PL" b="1" dirty="0" err="1">
                <a:solidFill>
                  <a:srgbClr val="172946"/>
                </a:solidFill>
                <a:latin typeface="+mj-lt"/>
              </a:rPr>
              <a:t>claims</a:t>
            </a:r>
            <a:r>
              <a:rPr lang="pl-PL" b="1" dirty="0">
                <a:solidFill>
                  <a:srgbClr val="172946"/>
                </a:solidFill>
                <a:latin typeface="+mj-lt"/>
              </a:rPr>
              <a:t> (np. w wyniku skarg konsumentów i </a:t>
            </a:r>
            <a:r>
              <a:rPr lang="pl-PL" b="1" dirty="0" err="1">
                <a:solidFill>
                  <a:srgbClr val="172946"/>
                </a:solidFill>
                <a:latin typeface="+mj-lt"/>
              </a:rPr>
              <a:t>NGOs</a:t>
            </a:r>
            <a:r>
              <a:rPr lang="pl-PL" b="1" dirty="0">
                <a:solidFill>
                  <a:srgbClr val="172946"/>
                </a:solidFill>
                <a:latin typeface="+mj-lt"/>
              </a:rPr>
              <a:t>) : </a:t>
            </a:r>
            <a:r>
              <a:rPr lang="pl-PL" b="1" u="sng" dirty="0">
                <a:solidFill>
                  <a:srgbClr val="172946"/>
                </a:solidFill>
                <a:latin typeface="+mj-lt"/>
              </a:rPr>
              <a:t>grzywny, konfiskata dochodów oraz wykluczenie z procedur zamówień publicznych na rok </a:t>
            </a:r>
          </a:p>
        </p:txBody>
      </p:sp>
    </p:spTree>
    <p:extLst>
      <p:ext uri="{BB962C8B-B14F-4D97-AF65-F5344CB8AC3E}">
        <p14:creationId xmlns:p14="http://schemas.microsoft.com/office/powerpoint/2010/main" val="468162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7F8C37D5-07CC-4ED4-A991-15C6E15C5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12" y="2763306"/>
            <a:ext cx="10345478" cy="986700"/>
          </a:xfrm>
        </p:spPr>
        <p:txBody>
          <a:bodyPr>
            <a:normAutofit/>
          </a:bodyPr>
          <a:lstStyle/>
          <a:p>
            <a:r>
              <a:rPr lang="pl-PL" dirty="0"/>
              <a:t>Dziękuję za uwagę! </a:t>
            </a:r>
          </a:p>
        </p:txBody>
      </p:sp>
    </p:spTree>
    <p:extLst>
      <p:ext uri="{BB962C8B-B14F-4D97-AF65-F5344CB8AC3E}">
        <p14:creationId xmlns:p14="http://schemas.microsoft.com/office/powerpoint/2010/main" val="288243708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kbp">
      <a:dk1>
        <a:sysClr val="windowText" lastClr="000000"/>
      </a:dk1>
      <a:lt1>
        <a:sysClr val="window" lastClr="FFFFFF"/>
      </a:lt1>
      <a:dk2>
        <a:srgbClr val="22345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roperties xmlns="http://www.imanage.com/work/xmlschema">
  <documentid>WARSAW!641933473.2</documentid>
  <senderid>MBKS</senderid>
  <senderemail>MARCIN.KRZEMIEN@CMS-CMNO.COM</senderemail>
  <lastmodified>2024-09-13T13:59:19.0000000+02:00</lastmodified>
  <database>WARSAW</database>
</properties>
</file>

<file path=customXml/itemProps1.xml><?xml version="1.0" encoding="utf-8"?>
<ds:datastoreItem xmlns:ds="http://schemas.openxmlformats.org/officeDocument/2006/customXml" ds:itemID="{1641BCD9-BE95-4A97-8732-2DE3556B2CEB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635</Words>
  <Application>Microsoft Office PowerPoint</Application>
  <PresentationFormat>Widescreen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Ferrovial New Bold</vt:lpstr>
      <vt:lpstr>Symbol</vt:lpstr>
      <vt:lpstr>Motyw pakietu Office</vt:lpstr>
      <vt:lpstr>Polityka klimatyczna UE i Polski – wyzwania,  szanse i zagrożenia dla branży budowlanej</vt:lpstr>
      <vt:lpstr>Czym jest ESG?</vt:lpstr>
      <vt:lpstr>Dlaczego ESG jest istotne?</vt:lpstr>
      <vt:lpstr>Jakie podmioty i kiedy muszą raportować zgodnie z Dyrektywą CSRD?</vt:lpstr>
      <vt:lpstr>Tematyczne obszary raportowania zgodnie  z Dyrektywą CSRD</vt:lpstr>
      <vt:lpstr>Dodatkowo szereg nowych aktów prawnych wymaga weryfikacji ryzyk w łańcuchach wartości</vt:lpstr>
      <vt:lpstr>Na horyzoncie także regulacje ograniczające greenwashing – Dyrektywa w sprawie tzw. „green claims”</vt:lpstr>
      <vt:lpstr>Dziękuję za uwagę!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Eliza K</dc:creator>
  <cp:lastModifiedBy>Angelika Szufel</cp:lastModifiedBy>
  <cp:revision>8</cp:revision>
  <dcterms:created xsi:type="dcterms:W3CDTF">2022-03-10T10:39:37Z</dcterms:created>
  <dcterms:modified xsi:type="dcterms:W3CDTF">2024-09-13T19:33:24Z</dcterms:modified>
</cp:coreProperties>
</file>